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8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2ABF5-097B-44B1-B7B8-2D3A7AA358BC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E275A-BBB0-40F9-B273-4FB4620948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371600" y="3429000"/>
            <a:ext cx="1752600" cy="1066800"/>
          </a:xfrm>
          <a:custGeom>
            <a:avLst/>
            <a:gdLst>
              <a:gd name="connsiteX0" fmla="*/ 0 w 1309828"/>
              <a:gd name="connsiteY0" fmla="*/ 700392 h 716998"/>
              <a:gd name="connsiteX1" fmla="*/ 97277 w 1309828"/>
              <a:gd name="connsiteY1" fmla="*/ 680936 h 716998"/>
              <a:gd name="connsiteX2" fmla="*/ 214009 w 1309828"/>
              <a:gd name="connsiteY2" fmla="*/ 642026 h 716998"/>
              <a:gd name="connsiteX3" fmla="*/ 272375 w 1309828"/>
              <a:gd name="connsiteY3" fmla="*/ 622570 h 716998"/>
              <a:gd name="connsiteX4" fmla="*/ 301558 w 1309828"/>
              <a:gd name="connsiteY4" fmla="*/ 612843 h 716998"/>
              <a:gd name="connsiteX5" fmla="*/ 321013 w 1309828"/>
              <a:gd name="connsiteY5" fmla="*/ 593387 h 716998"/>
              <a:gd name="connsiteX6" fmla="*/ 350196 w 1309828"/>
              <a:gd name="connsiteY6" fmla="*/ 583660 h 716998"/>
              <a:gd name="connsiteX7" fmla="*/ 369651 w 1309828"/>
              <a:gd name="connsiteY7" fmla="*/ 554477 h 716998"/>
              <a:gd name="connsiteX8" fmla="*/ 389107 w 1309828"/>
              <a:gd name="connsiteY8" fmla="*/ 243192 h 716998"/>
              <a:gd name="connsiteX9" fmla="*/ 398834 w 1309828"/>
              <a:gd name="connsiteY9" fmla="*/ 214009 h 716998"/>
              <a:gd name="connsiteX10" fmla="*/ 418289 w 1309828"/>
              <a:gd name="connsiteY10" fmla="*/ 194553 h 716998"/>
              <a:gd name="connsiteX11" fmla="*/ 437745 w 1309828"/>
              <a:gd name="connsiteY11" fmla="*/ 165370 h 716998"/>
              <a:gd name="connsiteX12" fmla="*/ 476655 w 1309828"/>
              <a:gd name="connsiteY12" fmla="*/ 126460 h 716998"/>
              <a:gd name="connsiteX13" fmla="*/ 544749 w 1309828"/>
              <a:gd name="connsiteY13" fmla="*/ 77822 h 716998"/>
              <a:gd name="connsiteX14" fmla="*/ 603115 w 1309828"/>
              <a:gd name="connsiteY14" fmla="*/ 68094 h 716998"/>
              <a:gd name="connsiteX15" fmla="*/ 661481 w 1309828"/>
              <a:gd name="connsiteY15" fmla="*/ 48639 h 716998"/>
              <a:gd name="connsiteX16" fmla="*/ 729575 w 1309828"/>
              <a:gd name="connsiteY16" fmla="*/ 19456 h 716998"/>
              <a:gd name="connsiteX17" fmla="*/ 787941 w 1309828"/>
              <a:gd name="connsiteY17" fmla="*/ 0 h 716998"/>
              <a:gd name="connsiteX18" fmla="*/ 875489 w 1309828"/>
              <a:gd name="connsiteY18" fmla="*/ 29183 h 716998"/>
              <a:gd name="connsiteX19" fmla="*/ 885217 w 1309828"/>
              <a:gd name="connsiteY19" fmla="*/ 58366 h 716998"/>
              <a:gd name="connsiteX20" fmla="*/ 904672 w 1309828"/>
              <a:gd name="connsiteY20" fmla="*/ 77822 h 716998"/>
              <a:gd name="connsiteX21" fmla="*/ 943583 w 1309828"/>
              <a:gd name="connsiteY21" fmla="*/ 155643 h 716998"/>
              <a:gd name="connsiteX22" fmla="*/ 953311 w 1309828"/>
              <a:gd name="connsiteY22" fmla="*/ 214009 h 716998"/>
              <a:gd name="connsiteX23" fmla="*/ 963038 w 1309828"/>
              <a:gd name="connsiteY23" fmla="*/ 252919 h 716998"/>
              <a:gd name="connsiteX24" fmla="*/ 953311 w 1309828"/>
              <a:gd name="connsiteY24" fmla="*/ 398834 h 716998"/>
              <a:gd name="connsiteX25" fmla="*/ 963038 w 1309828"/>
              <a:gd name="connsiteY25" fmla="*/ 535022 h 716998"/>
              <a:gd name="connsiteX26" fmla="*/ 972766 w 1309828"/>
              <a:gd name="connsiteY26" fmla="*/ 573932 h 716998"/>
              <a:gd name="connsiteX27" fmla="*/ 1021404 w 1309828"/>
              <a:gd name="connsiteY27" fmla="*/ 593387 h 716998"/>
              <a:gd name="connsiteX28" fmla="*/ 1060315 w 1309828"/>
              <a:gd name="connsiteY28" fmla="*/ 612843 h 716998"/>
              <a:gd name="connsiteX29" fmla="*/ 1108953 w 1309828"/>
              <a:gd name="connsiteY29" fmla="*/ 642026 h 716998"/>
              <a:gd name="connsiteX30" fmla="*/ 1157592 w 1309828"/>
              <a:gd name="connsiteY30" fmla="*/ 651753 h 716998"/>
              <a:gd name="connsiteX31" fmla="*/ 1225685 w 1309828"/>
              <a:gd name="connsiteY31" fmla="*/ 680936 h 716998"/>
              <a:gd name="connsiteX32" fmla="*/ 1274324 w 1309828"/>
              <a:gd name="connsiteY32" fmla="*/ 700392 h 716998"/>
              <a:gd name="connsiteX0" fmla="*/ 0 w 1309828"/>
              <a:gd name="connsiteY0" fmla="*/ 700392 h 716998"/>
              <a:gd name="connsiteX1" fmla="*/ 97277 w 1309828"/>
              <a:gd name="connsiteY1" fmla="*/ 680936 h 716998"/>
              <a:gd name="connsiteX2" fmla="*/ 214009 w 1309828"/>
              <a:gd name="connsiteY2" fmla="*/ 642026 h 716998"/>
              <a:gd name="connsiteX3" fmla="*/ 272375 w 1309828"/>
              <a:gd name="connsiteY3" fmla="*/ 622570 h 716998"/>
              <a:gd name="connsiteX4" fmla="*/ 301558 w 1309828"/>
              <a:gd name="connsiteY4" fmla="*/ 612843 h 716998"/>
              <a:gd name="connsiteX5" fmla="*/ 321013 w 1309828"/>
              <a:gd name="connsiteY5" fmla="*/ 593387 h 716998"/>
              <a:gd name="connsiteX6" fmla="*/ 350196 w 1309828"/>
              <a:gd name="connsiteY6" fmla="*/ 583660 h 716998"/>
              <a:gd name="connsiteX7" fmla="*/ 369651 w 1309828"/>
              <a:gd name="connsiteY7" fmla="*/ 554477 h 716998"/>
              <a:gd name="connsiteX8" fmla="*/ 389107 w 1309828"/>
              <a:gd name="connsiteY8" fmla="*/ 243192 h 716998"/>
              <a:gd name="connsiteX9" fmla="*/ 398834 w 1309828"/>
              <a:gd name="connsiteY9" fmla="*/ 214009 h 716998"/>
              <a:gd name="connsiteX10" fmla="*/ 418289 w 1309828"/>
              <a:gd name="connsiteY10" fmla="*/ 194553 h 716998"/>
              <a:gd name="connsiteX11" fmla="*/ 437745 w 1309828"/>
              <a:gd name="connsiteY11" fmla="*/ 165370 h 716998"/>
              <a:gd name="connsiteX12" fmla="*/ 544749 w 1309828"/>
              <a:gd name="connsiteY12" fmla="*/ 77822 h 716998"/>
              <a:gd name="connsiteX13" fmla="*/ 603115 w 1309828"/>
              <a:gd name="connsiteY13" fmla="*/ 68094 h 716998"/>
              <a:gd name="connsiteX14" fmla="*/ 661481 w 1309828"/>
              <a:gd name="connsiteY14" fmla="*/ 48639 h 716998"/>
              <a:gd name="connsiteX15" fmla="*/ 729575 w 1309828"/>
              <a:gd name="connsiteY15" fmla="*/ 19456 h 716998"/>
              <a:gd name="connsiteX16" fmla="*/ 787941 w 1309828"/>
              <a:gd name="connsiteY16" fmla="*/ 0 h 716998"/>
              <a:gd name="connsiteX17" fmla="*/ 875489 w 1309828"/>
              <a:gd name="connsiteY17" fmla="*/ 29183 h 716998"/>
              <a:gd name="connsiteX18" fmla="*/ 885217 w 1309828"/>
              <a:gd name="connsiteY18" fmla="*/ 58366 h 716998"/>
              <a:gd name="connsiteX19" fmla="*/ 904672 w 1309828"/>
              <a:gd name="connsiteY19" fmla="*/ 77822 h 716998"/>
              <a:gd name="connsiteX20" fmla="*/ 943583 w 1309828"/>
              <a:gd name="connsiteY20" fmla="*/ 155643 h 716998"/>
              <a:gd name="connsiteX21" fmla="*/ 953311 w 1309828"/>
              <a:gd name="connsiteY21" fmla="*/ 214009 h 716998"/>
              <a:gd name="connsiteX22" fmla="*/ 963038 w 1309828"/>
              <a:gd name="connsiteY22" fmla="*/ 252919 h 716998"/>
              <a:gd name="connsiteX23" fmla="*/ 953311 w 1309828"/>
              <a:gd name="connsiteY23" fmla="*/ 398834 h 716998"/>
              <a:gd name="connsiteX24" fmla="*/ 963038 w 1309828"/>
              <a:gd name="connsiteY24" fmla="*/ 535022 h 716998"/>
              <a:gd name="connsiteX25" fmla="*/ 972766 w 1309828"/>
              <a:gd name="connsiteY25" fmla="*/ 573932 h 716998"/>
              <a:gd name="connsiteX26" fmla="*/ 1021404 w 1309828"/>
              <a:gd name="connsiteY26" fmla="*/ 593387 h 716998"/>
              <a:gd name="connsiteX27" fmla="*/ 1060315 w 1309828"/>
              <a:gd name="connsiteY27" fmla="*/ 612843 h 716998"/>
              <a:gd name="connsiteX28" fmla="*/ 1108953 w 1309828"/>
              <a:gd name="connsiteY28" fmla="*/ 642026 h 716998"/>
              <a:gd name="connsiteX29" fmla="*/ 1157592 w 1309828"/>
              <a:gd name="connsiteY29" fmla="*/ 651753 h 716998"/>
              <a:gd name="connsiteX30" fmla="*/ 1225685 w 1309828"/>
              <a:gd name="connsiteY30" fmla="*/ 680936 h 716998"/>
              <a:gd name="connsiteX31" fmla="*/ 1274324 w 1309828"/>
              <a:gd name="connsiteY31" fmla="*/ 700392 h 716998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21013 w 1309828"/>
              <a:gd name="connsiteY5" fmla="*/ 579093 h 702704"/>
              <a:gd name="connsiteX6" fmla="*/ 350196 w 1309828"/>
              <a:gd name="connsiteY6" fmla="*/ 569366 h 702704"/>
              <a:gd name="connsiteX7" fmla="*/ 369651 w 1309828"/>
              <a:gd name="connsiteY7" fmla="*/ 540183 h 702704"/>
              <a:gd name="connsiteX8" fmla="*/ 389107 w 1309828"/>
              <a:gd name="connsiteY8" fmla="*/ 228898 h 702704"/>
              <a:gd name="connsiteX9" fmla="*/ 398834 w 1309828"/>
              <a:gd name="connsiteY9" fmla="*/ 199715 h 702704"/>
              <a:gd name="connsiteX10" fmla="*/ 418289 w 1309828"/>
              <a:gd name="connsiteY10" fmla="*/ 180259 h 702704"/>
              <a:gd name="connsiteX11" fmla="*/ 437745 w 1309828"/>
              <a:gd name="connsiteY11" fmla="*/ 151076 h 702704"/>
              <a:gd name="connsiteX12" fmla="*/ 544749 w 1309828"/>
              <a:gd name="connsiteY12" fmla="*/ 63528 h 702704"/>
              <a:gd name="connsiteX13" fmla="*/ 603115 w 1309828"/>
              <a:gd name="connsiteY13" fmla="*/ 53800 h 702704"/>
              <a:gd name="connsiteX14" fmla="*/ 661481 w 1309828"/>
              <a:gd name="connsiteY14" fmla="*/ 34345 h 702704"/>
              <a:gd name="connsiteX15" fmla="*/ 729575 w 1309828"/>
              <a:gd name="connsiteY15" fmla="*/ 5162 h 702704"/>
              <a:gd name="connsiteX16" fmla="*/ 875489 w 1309828"/>
              <a:gd name="connsiteY16" fmla="*/ 14889 h 702704"/>
              <a:gd name="connsiteX17" fmla="*/ 885217 w 1309828"/>
              <a:gd name="connsiteY17" fmla="*/ 44072 h 702704"/>
              <a:gd name="connsiteX18" fmla="*/ 904672 w 1309828"/>
              <a:gd name="connsiteY18" fmla="*/ 63528 h 702704"/>
              <a:gd name="connsiteX19" fmla="*/ 943583 w 1309828"/>
              <a:gd name="connsiteY19" fmla="*/ 141349 h 702704"/>
              <a:gd name="connsiteX20" fmla="*/ 953311 w 1309828"/>
              <a:gd name="connsiteY20" fmla="*/ 199715 h 702704"/>
              <a:gd name="connsiteX21" fmla="*/ 963038 w 1309828"/>
              <a:gd name="connsiteY21" fmla="*/ 238625 h 702704"/>
              <a:gd name="connsiteX22" fmla="*/ 953311 w 1309828"/>
              <a:gd name="connsiteY22" fmla="*/ 384540 h 702704"/>
              <a:gd name="connsiteX23" fmla="*/ 963038 w 1309828"/>
              <a:gd name="connsiteY23" fmla="*/ 520728 h 702704"/>
              <a:gd name="connsiteX24" fmla="*/ 972766 w 1309828"/>
              <a:gd name="connsiteY24" fmla="*/ 559638 h 702704"/>
              <a:gd name="connsiteX25" fmla="*/ 1021404 w 1309828"/>
              <a:gd name="connsiteY25" fmla="*/ 579093 h 702704"/>
              <a:gd name="connsiteX26" fmla="*/ 1060315 w 1309828"/>
              <a:gd name="connsiteY26" fmla="*/ 598549 h 702704"/>
              <a:gd name="connsiteX27" fmla="*/ 1108953 w 1309828"/>
              <a:gd name="connsiteY27" fmla="*/ 627732 h 702704"/>
              <a:gd name="connsiteX28" fmla="*/ 1157592 w 1309828"/>
              <a:gd name="connsiteY28" fmla="*/ 637459 h 702704"/>
              <a:gd name="connsiteX29" fmla="*/ 1225685 w 1309828"/>
              <a:gd name="connsiteY29" fmla="*/ 666642 h 702704"/>
              <a:gd name="connsiteX30" fmla="*/ 1274324 w 1309828"/>
              <a:gd name="connsiteY30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21013 w 1309828"/>
              <a:gd name="connsiteY5" fmla="*/ 579093 h 702704"/>
              <a:gd name="connsiteX6" fmla="*/ 350196 w 1309828"/>
              <a:gd name="connsiteY6" fmla="*/ 569366 h 702704"/>
              <a:gd name="connsiteX7" fmla="*/ 369651 w 1309828"/>
              <a:gd name="connsiteY7" fmla="*/ 540183 h 702704"/>
              <a:gd name="connsiteX8" fmla="*/ 389107 w 1309828"/>
              <a:gd name="connsiteY8" fmla="*/ 228898 h 702704"/>
              <a:gd name="connsiteX9" fmla="*/ 398834 w 1309828"/>
              <a:gd name="connsiteY9" fmla="*/ 199715 h 702704"/>
              <a:gd name="connsiteX10" fmla="*/ 418289 w 1309828"/>
              <a:gd name="connsiteY10" fmla="*/ 180259 h 702704"/>
              <a:gd name="connsiteX11" fmla="*/ 437745 w 1309828"/>
              <a:gd name="connsiteY11" fmla="*/ 151076 h 702704"/>
              <a:gd name="connsiteX12" fmla="*/ 544749 w 1309828"/>
              <a:gd name="connsiteY12" fmla="*/ 63528 h 702704"/>
              <a:gd name="connsiteX13" fmla="*/ 603115 w 1309828"/>
              <a:gd name="connsiteY13" fmla="*/ 53800 h 702704"/>
              <a:gd name="connsiteX14" fmla="*/ 661481 w 1309828"/>
              <a:gd name="connsiteY14" fmla="*/ 34345 h 702704"/>
              <a:gd name="connsiteX15" fmla="*/ 729575 w 1309828"/>
              <a:gd name="connsiteY15" fmla="*/ 5162 h 702704"/>
              <a:gd name="connsiteX16" fmla="*/ 875489 w 1309828"/>
              <a:gd name="connsiteY16" fmla="*/ 14889 h 702704"/>
              <a:gd name="connsiteX17" fmla="*/ 885217 w 1309828"/>
              <a:gd name="connsiteY17" fmla="*/ 44072 h 702704"/>
              <a:gd name="connsiteX18" fmla="*/ 904672 w 1309828"/>
              <a:gd name="connsiteY18" fmla="*/ 63528 h 702704"/>
              <a:gd name="connsiteX19" fmla="*/ 943583 w 1309828"/>
              <a:gd name="connsiteY19" fmla="*/ 141349 h 702704"/>
              <a:gd name="connsiteX20" fmla="*/ 953311 w 1309828"/>
              <a:gd name="connsiteY20" fmla="*/ 199715 h 702704"/>
              <a:gd name="connsiteX21" fmla="*/ 963038 w 1309828"/>
              <a:gd name="connsiteY21" fmla="*/ 238625 h 702704"/>
              <a:gd name="connsiteX22" fmla="*/ 953311 w 1309828"/>
              <a:gd name="connsiteY22" fmla="*/ 384540 h 702704"/>
              <a:gd name="connsiteX23" fmla="*/ 963038 w 1309828"/>
              <a:gd name="connsiteY23" fmla="*/ 520728 h 702704"/>
              <a:gd name="connsiteX24" fmla="*/ 972766 w 1309828"/>
              <a:gd name="connsiteY24" fmla="*/ 559638 h 702704"/>
              <a:gd name="connsiteX25" fmla="*/ 1021404 w 1309828"/>
              <a:gd name="connsiteY25" fmla="*/ 579093 h 702704"/>
              <a:gd name="connsiteX26" fmla="*/ 1060315 w 1309828"/>
              <a:gd name="connsiteY26" fmla="*/ 598549 h 702704"/>
              <a:gd name="connsiteX27" fmla="*/ 1157592 w 1309828"/>
              <a:gd name="connsiteY27" fmla="*/ 637459 h 702704"/>
              <a:gd name="connsiteX28" fmla="*/ 1225685 w 1309828"/>
              <a:gd name="connsiteY28" fmla="*/ 666642 h 702704"/>
              <a:gd name="connsiteX29" fmla="*/ 1274324 w 1309828"/>
              <a:gd name="connsiteY29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21013 w 1309828"/>
              <a:gd name="connsiteY5" fmla="*/ 579093 h 702704"/>
              <a:gd name="connsiteX6" fmla="*/ 350196 w 1309828"/>
              <a:gd name="connsiteY6" fmla="*/ 569366 h 702704"/>
              <a:gd name="connsiteX7" fmla="*/ 369651 w 1309828"/>
              <a:gd name="connsiteY7" fmla="*/ 540183 h 702704"/>
              <a:gd name="connsiteX8" fmla="*/ 389107 w 1309828"/>
              <a:gd name="connsiteY8" fmla="*/ 228898 h 702704"/>
              <a:gd name="connsiteX9" fmla="*/ 398834 w 1309828"/>
              <a:gd name="connsiteY9" fmla="*/ 199715 h 702704"/>
              <a:gd name="connsiteX10" fmla="*/ 418289 w 1309828"/>
              <a:gd name="connsiteY10" fmla="*/ 180259 h 702704"/>
              <a:gd name="connsiteX11" fmla="*/ 437745 w 1309828"/>
              <a:gd name="connsiteY11" fmla="*/ 151076 h 702704"/>
              <a:gd name="connsiteX12" fmla="*/ 544749 w 1309828"/>
              <a:gd name="connsiteY12" fmla="*/ 63528 h 702704"/>
              <a:gd name="connsiteX13" fmla="*/ 603115 w 1309828"/>
              <a:gd name="connsiteY13" fmla="*/ 53800 h 702704"/>
              <a:gd name="connsiteX14" fmla="*/ 661481 w 1309828"/>
              <a:gd name="connsiteY14" fmla="*/ 34345 h 702704"/>
              <a:gd name="connsiteX15" fmla="*/ 729575 w 1309828"/>
              <a:gd name="connsiteY15" fmla="*/ 5162 h 702704"/>
              <a:gd name="connsiteX16" fmla="*/ 875489 w 1309828"/>
              <a:gd name="connsiteY16" fmla="*/ 14889 h 702704"/>
              <a:gd name="connsiteX17" fmla="*/ 885217 w 1309828"/>
              <a:gd name="connsiteY17" fmla="*/ 44072 h 702704"/>
              <a:gd name="connsiteX18" fmla="*/ 904672 w 1309828"/>
              <a:gd name="connsiteY18" fmla="*/ 63528 h 702704"/>
              <a:gd name="connsiteX19" fmla="*/ 943583 w 1309828"/>
              <a:gd name="connsiteY19" fmla="*/ 141349 h 702704"/>
              <a:gd name="connsiteX20" fmla="*/ 953311 w 1309828"/>
              <a:gd name="connsiteY20" fmla="*/ 199715 h 702704"/>
              <a:gd name="connsiteX21" fmla="*/ 963038 w 1309828"/>
              <a:gd name="connsiteY21" fmla="*/ 238625 h 702704"/>
              <a:gd name="connsiteX22" fmla="*/ 953311 w 1309828"/>
              <a:gd name="connsiteY22" fmla="*/ 384540 h 702704"/>
              <a:gd name="connsiteX23" fmla="*/ 963038 w 1309828"/>
              <a:gd name="connsiteY23" fmla="*/ 520728 h 702704"/>
              <a:gd name="connsiteX24" fmla="*/ 1021404 w 1309828"/>
              <a:gd name="connsiteY24" fmla="*/ 579093 h 702704"/>
              <a:gd name="connsiteX25" fmla="*/ 1060315 w 1309828"/>
              <a:gd name="connsiteY25" fmla="*/ 598549 h 702704"/>
              <a:gd name="connsiteX26" fmla="*/ 1157592 w 1309828"/>
              <a:gd name="connsiteY26" fmla="*/ 637459 h 702704"/>
              <a:gd name="connsiteX27" fmla="*/ 1225685 w 1309828"/>
              <a:gd name="connsiteY27" fmla="*/ 666642 h 702704"/>
              <a:gd name="connsiteX28" fmla="*/ 1274324 w 1309828"/>
              <a:gd name="connsiteY28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21013 w 1309828"/>
              <a:gd name="connsiteY5" fmla="*/ 579093 h 702704"/>
              <a:gd name="connsiteX6" fmla="*/ 350196 w 1309828"/>
              <a:gd name="connsiteY6" fmla="*/ 569366 h 702704"/>
              <a:gd name="connsiteX7" fmla="*/ 369651 w 1309828"/>
              <a:gd name="connsiteY7" fmla="*/ 540183 h 702704"/>
              <a:gd name="connsiteX8" fmla="*/ 389107 w 1309828"/>
              <a:gd name="connsiteY8" fmla="*/ 228898 h 702704"/>
              <a:gd name="connsiteX9" fmla="*/ 398834 w 1309828"/>
              <a:gd name="connsiteY9" fmla="*/ 199715 h 702704"/>
              <a:gd name="connsiteX10" fmla="*/ 418289 w 1309828"/>
              <a:gd name="connsiteY10" fmla="*/ 180259 h 702704"/>
              <a:gd name="connsiteX11" fmla="*/ 437745 w 1309828"/>
              <a:gd name="connsiteY11" fmla="*/ 151076 h 702704"/>
              <a:gd name="connsiteX12" fmla="*/ 544749 w 1309828"/>
              <a:gd name="connsiteY12" fmla="*/ 63528 h 702704"/>
              <a:gd name="connsiteX13" fmla="*/ 603115 w 1309828"/>
              <a:gd name="connsiteY13" fmla="*/ 53800 h 702704"/>
              <a:gd name="connsiteX14" fmla="*/ 661481 w 1309828"/>
              <a:gd name="connsiteY14" fmla="*/ 34345 h 702704"/>
              <a:gd name="connsiteX15" fmla="*/ 729575 w 1309828"/>
              <a:gd name="connsiteY15" fmla="*/ 5162 h 702704"/>
              <a:gd name="connsiteX16" fmla="*/ 875489 w 1309828"/>
              <a:gd name="connsiteY16" fmla="*/ 14889 h 702704"/>
              <a:gd name="connsiteX17" fmla="*/ 885217 w 1309828"/>
              <a:gd name="connsiteY17" fmla="*/ 44072 h 702704"/>
              <a:gd name="connsiteX18" fmla="*/ 904672 w 1309828"/>
              <a:gd name="connsiteY18" fmla="*/ 63528 h 702704"/>
              <a:gd name="connsiteX19" fmla="*/ 943583 w 1309828"/>
              <a:gd name="connsiteY19" fmla="*/ 141349 h 702704"/>
              <a:gd name="connsiteX20" fmla="*/ 963038 w 1309828"/>
              <a:gd name="connsiteY20" fmla="*/ 238625 h 702704"/>
              <a:gd name="connsiteX21" fmla="*/ 953311 w 1309828"/>
              <a:gd name="connsiteY21" fmla="*/ 384540 h 702704"/>
              <a:gd name="connsiteX22" fmla="*/ 963038 w 1309828"/>
              <a:gd name="connsiteY22" fmla="*/ 520728 h 702704"/>
              <a:gd name="connsiteX23" fmla="*/ 1021404 w 1309828"/>
              <a:gd name="connsiteY23" fmla="*/ 579093 h 702704"/>
              <a:gd name="connsiteX24" fmla="*/ 1060315 w 1309828"/>
              <a:gd name="connsiteY24" fmla="*/ 598549 h 702704"/>
              <a:gd name="connsiteX25" fmla="*/ 1157592 w 1309828"/>
              <a:gd name="connsiteY25" fmla="*/ 637459 h 702704"/>
              <a:gd name="connsiteX26" fmla="*/ 1225685 w 1309828"/>
              <a:gd name="connsiteY26" fmla="*/ 666642 h 702704"/>
              <a:gd name="connsiteX27" fmla="*/ 1274324 w 1309828"/>
              <a:gd name="connsiteY27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21013 w 1309828"/>
              <a:gd name="connsiteY5" fmla="*/ 579093 h 702704"/>
              <a:gd name="connsiteX6" fmla="*/ 350196 w 1309828"/>
              <a:gd name="connsiteY6" fmla="*/ 569366 h 702704"/>
              <a:gd name="connsiteX7" fmla="*/ 369651 w 1309828"/>
              <a:gd name="connsiteY7" fmla="*/ 540183 h 702704"/>
              <a:gd name="connsiteX8" fmla="*/ 389107 w 1309828"/>
              <a:gd name="connsiteY8" fmla="*/ 228898 h 702704"/>
              <a:gd name="connsiteX9" fmla="*/ 398834 w 1309828"/>
              <a:gd name="connsiteY9" fmla="*/ 199715 h 702704"/>
              <a:gd name="connsiteX10" fmla="*/ 418289 w 1309828"/>
              <a:gd name="connsiteY10" fmla="*/ 180259 h 702704"/>
              <a:gd name="connsiteX11" fmla="*/ 437745 w 1309828"/>
              <a:gd name="connsiteY11" fmla="*/ 151076 h 702704"/>
              <a:gd name="connsiteX12" fmla="*/ 544749 w 1309828"/>
              <a:gd name="connsiteY12" fmla="*/ 63528 h 702704"/>
              <a:gd name="connsiteX13" fmla="*/ 603115 w 1309828"/>
              <a:gd name="connsiteY13" fmla="*/ 53800 h 702704"/>
              <a:gd name="connsiteX14" fmla="*/ 661481 w 1309828"/>
              <a:gd name="connsiteY14" fmla="*/ 34345 h 702704"/>
              <a:gd name="connsiteX15" fmla="*/ 729575 w 1309828"/>
              <a:gd name="connsiteY15" fmla="*/ 5162 h 702704"/>
              <a:gd name="connsiteX16" fmla="*/ 875489 w 1309828"/>
              <a:gd name="connsiteY16" fmla="*/ 14889 h 702704"/>
              <a:gd name="connsiteX17" fmla="*/ 885217 w 1309828"/>
              <a:gd name="connsiteY17" fmla="*/ 44072 h 702704"/>
              <a:gd name="connsiteX18" fmla="*/ 943583 w 1309828"/>
              <a:gd name="connsiteY18" fmla="*/ 141349 h 702704"/>
              <a:gd name="connsiteX19" fmla="*/ 963038 w 1309828"/>
              <a:gd name="connsiteY19" fmla="*/ 238625 h 702704"/>
              <a:gd name="connsiteX20" fmla="*/ 953311 w 1309828"/>
              <a:gd name="connsiteY20" fmla="*/ 384540 h 702704"/>
              <a:gd name="connsiteX21" fmla="*/ 963038 w 1309828"/>
              <a:gd name="connsiteY21" fmla="*/ 520728 h 702704"/>
              <a:gd name="connsiteX22" fmla="*/ 1021404 w 1309828"/>
              <a:gd name="connsiteY22" fmla="*/ 579093 h 702704"/>
              <a:gd name="connsiteX23" fmla="*/ 1060315 w 1309828"/>
              <a:gd name="connsiteY23" fmla="*/ 598549 h 702704"/>
              <a:gd name="connsiteX24" fmla="*/ 1157592 w 1309828"/>
              <a:gd name="connsiteY24" fmla="*/ 637459 h 702704"/>
              <a:gd name="connsiteX25" fmla="*/ 1225685 w 1309828"/>
              <a:gd name="connsiteY25" fmla="*/ 666642 h 702704"/>
              <a:gd name="connsiteX26" fmla="*/ 1274324 w 1309828"/>
              <a:gd name="connsiteY26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21013 w 1309828"/>
              <a:gd name="connsiteY5" fmla="*/ 579093 h 702704"/>
              <a:gd name="connsiteX6" fmla="*/ 350196 w 1309828"/>
              <a:gd name="connsiteY6" fmla="*/ 569366 h 702704"/>
              <a:gd name="connsiteX7" fmla="*/ 369651 w 1309828"/>
              <a:gd name="connsiteY7" fmla="*/ 540183 h 702704"/>
              <a:gd name="connsiteX8" fmla="*/ 389107 w 1309828"/>
              <a:gd name="connsiteY8" fmla="*/ 228898 h 702704"/>
              <a:gd name="connsiteX9" fmla="*/ 398834 w 1309828"/>
              <a:gd name="connsiteY9" fmla="*/ 199715 h 702704"/>
              <a:gd name="connsiteX10" fmla="*/ 418289 w 1309828"/>
              <a:gd name="connsiteY10" fmla="*/ 180259 h 702704"/>
              <a:gd name="connsiteX11" fmla="*/ 437745 w 1309828"/>
              <a:gd name="connsiteY11" fmla="*/ 151076 h 702704"/>
              <a:gd name="connsiteX12" fmla="*/ 544749 w 1309828"/>
              <a:gd name="connsiteY12" fmla="*/ 63528 h 702704"/>
              <a:gd name="connsiteX13" fmla="*/ 661481 w 1309828"/>
              <a:gd name="connsiteY13" fmla="*/ 34345 h 702704"/>
              <a:gd name="connsiteX14" fmla="*/ 729575 w 1309828"/>
              <a:gd name="connsiteY14" fmla="*/ 5162 h 702704"/>
              <a:gd name="connsiteX15" fmla="*/ 875489 w 1309828"/>
              <a:gd name="connsiteY15" fmla="*/ 14889 h 702704"/>
              <a:gd name="connsiteX16" fmla="*/ 885217 w 1309828"/>
              <a:gd name="connsiteY16" fmla="*/ 44072 h 702704"/>
              <a:gd name="connsiteX17" fmla="*/ 943583 w 1309828"/>
              <a:gd name="connsiteY17" fmla="*/ 141349 h 702704"/>
              <a:gd name="connsiteX18" fmla="*/ 963038 w 1309828"/>
              <a:gd name="connsiteY18" fmla="*/ 238625 h 702704"/>
              <a:gd name="connsiteX19" fmla="*/ 953311 w 1309828"/>
              <a:gd name="connsiteY19" fmla="*/ 384540 h 702704"/>
              <a:gd name="connsiteX20" fmla="*/ 963038 w 1309828"/>
              <a:gd name="connsiteY20" fmla="*/ 520728 h 702704"/>
              <a:gd name="connsiteX21" fmla="*/ 1021404 w 1309828"/>
              <a:gd name="connsiteY21" fmla="*/ 579093 h 702704"/>
              <a:gd name="connsiteX22" fmla="*/ 1060315 w 1309828"/>
              <a:gd name="connsiteY22" fmla="*/ 598549 h 702704"/>
              <a:gd name="connsiteX23" fmla="*/ 1157592 w 1309828"/>
              <a:gd name="connsiteY23" fmla="*/ 637459 h 702704"/>
              <a:gd name="connsiteX24" fmla="*/ 1225685 w 1309828"/>
              <a:gd name="connsiteY24" fmla="*/ 666642 h 702704"/>
              <a:gd name="connsiteX25" fmla="*/ 1274324 w 1309828"/>
              <a:gd name="connsiteY25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21013 w 1309828"/>
              <a:gd name="connsiteY5" fmla="*/ 579093 h 702704"/>
              <a:gd name="connsiteX6" fmla="*/ 350196 w 1309828"/>
              <a:gd name="connsiteY6" fmla="*/ 569366 h 702704"/>
              <a:gd name="connsiteX7" fmla="*/ 369651 w 1309828"/>
              <a:gd name="connsiteY7" fmla="*/ 540183 h 702704"/>
              <a:gd name="connsiteX8" fmla="*/ 389107 w 1309828"/>
              <a:gd name="connsiteY8" fmla="*/ 228898 h 702704"/>
              <a:gd name="connsiteX9" fmla="*/ 398834 w 1309828"/>
              <a:gd name="connsiteY9" fmla="*/ 199715 h 702704"/>
              <a:gd name="connsiteX10" fmla="*/ 418289 w 1309828"/>
              <a:gd name="connsiteY10" fmla="*/ 180259 h 702704"/>
              <a:gd name="connsiteX11" fmla="*/ 544749 w 1309828"/>
              <a:gd name="connsiteY11" fmla="*/ 63528 h 702704"/>
              <a:gd name="connsiteX12" fmla="*/ 661481 w 1309828"/>
              <a:gd name="connsiteY12" fmla="*/ 34345 h 702704"/>
              <a:gd name="connsiteX13" fmla="*/ 729575 w 1309828"/>
              <a:gd name="connsiteY13" fmla="*/ 5162 h 702704"/>
              <a:gd name="connsiteX14" fmla="*/ 875489 w 1309828"/>
              <a:gd name="connsiteY14" fmla="*/ 14889 h 702704"/>
              <a:gd name="connsiteX15" fmla="*/ 885217 w 1309828"/>
              <a:gd name="connsiteY15" fmla="*/ 44072 h 702704"/>
              <a:gd name="connsiteX16" fmla="*/ 943583 w 1309828"/>
              <a:gd name="connsiteY16" fmla="*/ 141349 h 702704"/>
              <a:gd name="connsiteX17" fmla="*/ 963038 w 1309828"/>
              <a:gd name="connsiteY17" fmla="*/ 238625 h 702704"/>
              <a:gd name="connsiteX18" fmla="*/ 953311 w 1309828"/>
              <a:gd name="connsiteY18" fmla="*/ 384540 h 702704"/>
              <a:gd name="connsiteX19" fmla="*/ 963038 w 1309828"/>
              <a:gd name="connsiteY19" fmla="*/ 520728 h 702704"/>
              <a:gd name="connsiteX20" fmla="*/ 1021404 w 1309828"/>
              <a:gd name="connsiteY20" fmla="*/ 579093 h 702704"/>
              <a:gd name="connsiteX21" fmla="*/ 1060315 w 1309828"/>
              <a:gd name="connsiteY21" fmla="*/ 598549 h 702704"/>
              <a:gd name="connsiteX22" fmla="*/ 1157592 w 1309828"/>
              <a:gd name="connsiteY22" fmla="*/ 637459 h 702704"/>
              <a:gd name="connsiteX23" fmla="*/ 1225685 w 1309828"/>
              <a:gd name="connsiteY23" fmla="*/ 666642 h 702704"/>
              <a:gd name="connsiteX24" fmla="*/ 1274324 w 1309828"/>
              <a:gd name="connsiteY24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21013 w 1309828"/>
              <a:gd name="connsiteY5" fmla="*/ 579093 h 702704"/>
              <a:gd name="connsiteX6" fmla="*/ 350196 w 1309828"/>
              <a:gd name="connsiteY6" fmla="*/ 569366 h 702704"/>
              <a:gd name="connsiteX7" fmla="*/ 389107 w 1309828"/>
              <a:gd name="connsiteY7" fmla="*/ 228898 h 702704"/>
              <a:gd name="connsiteX8" fmla="*/ 398834 w 1309828"/>
              <a:gd name="connsiteY8" fmla="*/ 199715 h 702704"/>
              <a:gd name="connsiteX9" fmla="*/ 418289 w 1309828"/>
              <a:gd name="connsiteY9" fmla="*/ 180259 h 702704"/>
              <a:gd name="connsiteX10" fmla="*/ 544749 w 1309828"/>
              <a:gd name="connsiteY10" fmla="*/ 63528 h 702704"/>
              <a:gd name="connsiteX11" fmla="*/ 661481 w 1309828"/>
              <a:gd name="connsiteY11" fmla="*/ 34345 h 702704"/>
              <a:gd name="connsiteX12" fmla="*/ 729575 w 1309828"/>
              <a:gd name="connsiteY12" fmla="*/ 5162 h 702704"/>
              <a:gd name="connsiteX13" fmla="*/ 875489 w 1309828"/>
              <a:gd name="connsiteY13" fmla="*/ 14889 h 702704"/>
              <a:gd name="connsiteX14" fmla="*/ 885217 w 1309828"/>
              <a:gd name="connsiteY14" fmla="*/ 44072 h 702704"/>
              <a:gd name="connsiteX15" fmla="*/ 943583 w 1309828"/>
              <a:gd name="connsiteY15" fmla="*/ 141349 h 702704"/>
              <a:gd name="connsiteX16" fmla="*/ 963038 w 1309828"/>
              <a:gd name="connsiteY16" fmla="*/ 238625 h 702704"/>
              <a:gd name="connsiteX17" fmla="*/ 953311 w 1309828"/>
              <a:gd name="connsiteY17" fmla="*/ 384540 h 702704"/>
              <a:gd name="connsiteX18" fmla="*/ 963038 w 1309828"/>
              <a:gd name="connsiteY18" fmla="*/ 520728 h 702704"/>
              <a:gd name="connsiteX19" fmla="*/ 1021404 w 1309828"/>
              <a:gd name="connsiteY19" fmla="*/ 579093 h 702704"/>
              <a:gd name="connsiteX20" fmla="*/ 1060315 w 1309828"/>
              <a:gd name="connsiteY20" fmla="*/ 598549 h 702704"/>
              <a:gd name="connsiteX21" fmla="*/ 1157592 w 1309828"/>
              <a:gd name="connsiteY21" fmla="*/ 637459 h 702704"/>
              <a:gd name="connsiteX22" fmla="*/ 1225685 w 1309828"/>
              <a:gd name="connsiteY22" fmla="*/ 666642 h 702704"/>
              <a:gd name="connsiteX23" fmla="*/ 1274324 w 1309828"/>
              <a:gd name="connsiteY23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21013 w 1309828"/>
              <a:gd name="connsiteY5" fmla="*/ 579093 h 702704"/>
              <a:gd name="connsiteX6" fmla="*/ 389107 w 1309828"/>
              <a:gd name="connsiteY6" fmla="*/ 228898 h 702704"/>
              <a:gd name="connsiteX7" fmla="*/ 398834 w 1309828"/>
              <a:gd name="connsiteY7" fmla="*/ 199715 h 702704"/>
              <a:gd name="connsiteX8" fmla="*/ 418289 w 1309828"/>
              <a:gd name="connsiteY8" fmla="*/ 180259 h 702704"/>
              <a:gd name="connsiteX9" fmla="*/ 544749 w 1309828"/>
              <a:gd name="connsiteY9" fmla="*/ 63528 h 702704"/>
              <a:gd name="connsiteX10" fmla="*/ 661481 w 1309828"/>
              <a:gd name="connsiteY10" fmla="*/ 34345 h 702704"/>
              <a:gd name="connsiteX11" fmla="*/ 729575 w 1309828"/>
              <a:gd name="connsiteY11" fmla="*/ 5162 h 702704"/>
              <a:gd name="connsiteX12" fmla="*/ 875489 w 1309828"/>
              <a:gd name="connsiteY12" fmla="*/ 14889 h 702704"/>
              <a:gd name="connsiteX13" fmla="*/ 885217 w 1309828"/>
              <a:gd name="connsiteY13" fmla="*/ 44072 h 702704"/>
              <a:gd name="connsiteX14" fmla="*/ 943583 w 1309828"/>
              <a:gd name="connsiteY14" fmla="*/ 141349 h 702704"/>
              <a:gd name="connsiteX15" fmla="*/ 963038 w 1309828"/>
              <a:gd name="connsiteY15" fmla="*/ 238625 h 702704"/>
              <a:gd name="connsiteX16" fmla="*/ 953311 w 1309828"/>
              <a:gd name="connsiteY16" fmla="*/ 384540 h 702704"/>
              <a:gd name="connsiteX17" fmla="*/ 963038 w 1309828"/>
              <a:gd name="connsiteY17" fmla="*/ 520728 h 702704"/>
              <a:gd name="connsiteX18" fmla="*/ 1021404 w 1309828"/>
              <a:gd name="connsiteY18" fmla="*/ 579093 h 702704"/>
              <a:gd name="connsiteX19" fmla="*/ 1060315 w 1309828"/>
              <a:gd name="connsiteY19" fmla="*/ 598549 h 702704"/>
              <a:gd name="connsiteX20" fmla="*/ 1157592 w 1309828"/>
              <a:gd name="connsiteY20" fmla="*/ 637459 h 702704"/>
              <a:gd name="connsiteX21" fmla="*/ 1225685 w 1309828"/>
              <a:gd name="connsiteY21" fmla="*/ 666642 h 702704"/>
              <a:gd name="connsiteX22" fmla="*/ 1274324 w 1309828"/>
              <a:gd name="connsiteY22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89107 w 1309828"/>
              <a:gd name="connsiteY5" fmla="*/ 228898 h 702704"/>
              <a:gd name="connsiteX6" fmla="*/ 398834 w 1309828"/>
              <a:gd name="connsiteY6" fmla="*/ 199715 h 702704"/>
              <a:gd name="connsiteX7" fmla="*/ 418289 w 1309828"/>
              <a:gd name="connsiteY7" fmla="*/ 180259 h 702704"/>
              <a:gd name="connsiteX8" fmla="*/ 544749 w 1309828"/>
              <a:gd name="connsiteY8" fmla="*/ 63528 h 702704"/>
              <a:gd name="connsiteX9" fmla="*/ 661481 w 1309828"/>
              <a:gd name="connsiteY9" fmla="*/ 34345 h 702704"/>
              <a:gd name="connsiteX10" fmla="*/ 729575 w 1309828"/>
              <a:gd name="connsiteY10" fmla="*/ 5162 h 702704"/>
              <a:gd name="connsiteX11" fmla="*/ 875489 w 1309828"/>
              <a:gd name="connsiteY11" fmla="*/ 14889 h 702704"/>
              <a:gd name="connsiteX12" fmla="*/ 885217 w 1309828"/>
              <a:gd name="connsiteY12" fmla="*/ 44072 h 702704"/>
              <a:gd name="connsiteX13" fmla="*/ 943583 w 1309828"/>
              <a:gd name="connsiteY13" fmla="*/ 141349 h 702704"/>
              <a:gd name="connsiteX14" fmla="*/ 963038 w 1309828"/>
              <a:gd name="connsiteY14" fmla="*/ 238625 h 702704"/>
              <a:gd name="connsiteX15" fmla="*/ 953311 w 1309828"/>
              <a:gd name="connsiteY15" fmla="*/ 384540 h 702704"/>
              <a:gd name="connsiteX16" fmla="*/ 963038 w 1309828"/>
              <a:gd name="connsiteY16" fmla="*/ 520728 h 702704"/>
              <a:gd name="connsiteX17" fmla="*/ 1021404 w 1309828"/>
              <a:gd name="connsiteY17" fmla="*/ 579093 h 702704"/>
              <a:gd name="connsiteX18" fmla="*/ 1060315 w 1309828"/>
              <a:gd name="connsiteY18" fmla="*/ 598549 h 702704"/>
              <a:gd name="connsiteX19" fmla="*/ 1157592 w 1309828"/>
              <a:gd name="connsiteY19" fmla="*/ 637459 h 702704"/>
              <a:gd name="connsiteX20" fmla="*/ 1225685 w 1309828"/>
              <a:gd name="connsiteY20" fmla="*/ 666642 h 702704"/>
              <a:gd name="connsiteX21" fmla="*/ 1274324 w 1309828"/>
              <a:gd name="connsiteY21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89107 w 1309828"/>
              <a:gd name="connsiteY5" fmla="*/ 228898 h 702704"/>
              <a:gd name="connsiteX6" fmla="*/ 398834 w 1309828"/>
              <a:gd name="connsiteY6" fmla="*/ 199715 h 702704"/>
              <a:gd name="connsiteX7" fmla="*/ 544749 w 1309828"/>
              <a:gd name="connsiteY7" fmla="*/ 63528 h 702704"/>
              <a:gd name="connsiteX8" fmla="*/ 661481 w 1309828"/>
              <a:gd name="connsiteY8" fmla="*/ 34345 h 702704"/>
              <a:gd name="connsiteX9" fmla="*/ 729575 w 1309828"/>
              <a:gd name="connsiteY9" fmla="*/ 5162 h 702704"/>
              <a:gd name="connsiteX10" fmla="*/ 875489 w 1309828"/>
              <a:gd name="connsiteY10" fmla="*/ 14889 h 702704"/>
              <a:gd name="connsiteX11" fmla="*/ 885217 w 1309828"/>
              <a:gd name="connsiteY11" fmla="*/ 44072 h 702704"/>
              <a:gd name="connsiteX12" fmla="*/ 943583 w 1309828"/>
              <a:gd name="connsiteY12" fmla="*/ 141349 h 702704"/>
              <a:gd name="connsiteX13" fmla="*/ 963038 w 1309828"/>
              <a:gd name="connsiteY13" fmla="*/ 238625 h 702704"/>
              <a:gd name="connsiteX14" fmla="*/ 953311 w 1309828"/>
              <a:gd name="connsiteY14" fmla="*/ 384540 h 702704"/>
              <a:gd name="connsiteX15" fmla="*/ 963038 w 1309828"/>
              <a:gd name="connsiteY15" fmla="*/ 520728 h 702704"/>
              <a:gd name="connsiteX16" fmla="*/ 1021404 w 1309828"/>
              <a:gd name="connsiteY16" fmla="*/ 579093 h 702704"/>
              <a:gd name="connsiteX17" fmla="*/ 1060315 w 1309828"/>
              <a:gd name="connsiteY17" fmla="*/ 598549 h 702704"/>
              <a:gd name="connsiteX18" fmla="*/ 1157592 w 1309828"/>
              <a:gd name="connsiteY18" fmla="*/ 637459 h 702704"/>
              <a:gd name="connsiteX19" fmla="*/ 1225685 w 1309828"/>
              <a:gd name="connsiteY19" fmla="*/ 666642 h 702704"/>
              <a:gd name="connsiteX20" fmla="*/ 1274324 w 1309828"/>
              <a:gd name="connsiteY20" fmla="*/ 686098 h 702704"/>
              <a:gd name="connsiteX0" fmla="*/ 0 w 1309828"/>
              <a:gd name="connsiteY0" fmla="*/ 686098 h 702704"/>
              <a:gd name="connsiteX1" fmla="*/ 97277 w 1309828"/>
              <a:gd name="connsiteY1" fmla="*/ 666642 h 702704"/>
              <a:gd name="connsiteX2" fmla="*/ 214009 w 1309828"/>
              <a:gd name="connsiteY2" fmla="*/ 627732 h 702704"/>
              <a:gd name="connsiteX3" fmla="*/ 272375 w 1309828"/>
              <a:gd name="connsiteY3" fmla="*/ 608276 h 702704"/>
              <a:gd name="connsiteX4" fmla="*/ 301558 w 1309828"/>
              <a:gd name="connsiteY4" fmla="*/ 598549 h 702704"/>
              <a:gd name="connsiteX5" fmla="*/ 389107 w 1309828"/>
              <a:gd name="connsiteY5" fmla="*/ 228898 h 702704"/>
              <a:gd name="connsiteX6" fmla="*/ 398834 w 1309828"/>
              <a:gd name="connsiteY6" fmla="*/ 199715 h 702704"/>
              <a:gd name="connsiteX7" fmla="*/ 544749 w 1309828"/>
              <a:gd name="connsiteY7" fmla="*/ 63528 h 702704"/>
              <a:gd name="connsiteX8" fmla="*/ 661481 w 1309828"/>
              <a:gd name="connsiteY8" fmla="*/ 34345 h 702704"/>
              <a:gd name="connsiteX9" fmla="*/ 729575 w 1309828"/>
              <a:gd name="connsiteY9" fmla="*/ 5162 h 702704"/>
              <a:gd name="connsiteX10" fmla="*/ 885217 w 1309828"/>
              <a:gd name="connsiteY10" fmla="*/ 44072 h 702704"/>
              <a:gd name="connsiteX11" fmla="*/ 943583 w 1309828"/>
              <a:gd name="connsiteY11" fmla="*/ 141349 h 702704"/>
              <a:gd name="connsiteX12" fmla="*/ 963038 w 1309828"/>
              <a:gd name="connsiteY12" fmla="*/ 238625 h 702704"/>
              <a:gd name="connsiteX13" fmla="*/ 953311 w 1309828"/>
              <a:gd name="connsiteY13" fmla="*/ 384540 h 702704"/>
              <a:gd name="connsiteX14" fmla="*/ 963038 w 1309828"/>
              <a:gd name="connsiteY14" fmla="*/ 520728 h 702704"/>
              <a:gd name="connsiteX15" fmla="*/ 1021404 w 1309828"/>
              <a:gd name="connsiteY15" fmla="*/ 579093 h 702704"/>
              <a:gd name="connsiteX16" fmla="*/ 1060315 w 1309828"/>
              <a:gd name="connsiteY16" fmla="*/ 598549 h 702704"/>
              <a:gd name="connsiteX17" fmla="*/ 1157592 w 1309828"/>
              <a:gd name="connsiteY17" fmla="*/ 637459 h 702704"/>
              <a:gd name="connsiteX18" fmla="*/ 1225685 w 1309828"/>
              <a:gd name="connsiteY18" fmla="*/ 666642 h 702704"/>
              <a:gd name="connsiteX19" fmla="*/ 1274324 w 1309828"/>
              <a:gd name="connsiteY19" fmla="*/ 686098 h 702704"/>
              <a:gd name="connsiteX0" fmla="*/ 0 w 1225685"/>
              <a:gd name="connsiteY0" fmla="*/ 686098 h 686098"/>
              <a:gd name="connsiteX1" fmla="*/ 97277 w 1225685"/>
              <a:gd name="connsiteY1" fmla="*/ 666642 h 686098"/>
              <a:gd name="connsiteX2" fmla="*/ 214009 w 1225685"/>
              <a:gd name="connsiteY2" fmla="*/ 627732 h 686098"/>
              <a:gd name="connsiteX3" fmla="*/ 272375 w 1225685"/>
              <a:gd name="connsiteY3" fmla="*/ 608276 h 686098"/>
              <a:gd name="connsiteX4" fmla="*/ 301558 w 1225685"/>
              <a:gd name="connsiteY4" fmla="*/ 598549 h 686098"/>
              <a:gd name="connsiteX5" fmla="*/ 389107 w 1225685"/>
              <a:gd name="connsiteY5" fmla="*/ 228898 h 686098"/>
              <a:gd name="connsiteX6" fmla="*/ 398834 w 1225685"/>
              <a:gd name="connsiteY6" fmla="*/ 199715 h 686098"/>
              <a:gd name="connsiteX7" fmla="*/ 544749 w 1225685"/>
              <a:gd name="connsiteY7" fmla="*/ 63528 h 686098"/>
              <a:gd name="connsiteX8" fmla="*/ 661481 w 1225685"/>
              <a:gd name="connsiteY8" fmla="*/ 34345 h 686098"/>
              <a:gd name="connsiteX9" fmla="*/ 729575 w 1225685"/>
              <a:gd name="connsiteY9" fmla="*/ 5162 h 686098"/>
              <a:gd name="connsiteX10" fmla="*/ 885217 w 1225685"/>
              <a:gd name="connsiteY10" fmla="*/ 44072 h 686098"/>
              <a:gd name="connsiteX11" fmla="*/ 943583 w 1225685"/>
              <a:gd name="connsiteY11" fmla="*/ 141349 h 686098"/>
              <a:gd name="connsiteX12" fmla="*/ 963038 w 1225685"/>
              <a:gd name="connsiteY12" fmla="*/ 238625 h 686098"/>
              <a:gd name="connsiteX13" fmla="*/ 953311 w 1225685"/>
              <a:gd name="connsiteY13" fmla="*/ 384540 h 686098"/>
              <a:gd name="connsiteX14" fmla="*/ 963038 w 1225685"/>
              <a:gd name="connsiteY14" fmla="*/ 520728 h 686098"/>
              <a:gd name="connsiteX15" fmla="*/ 1021404 w 1225685"/>
              <a:gd name="connsiteY15" fmla="*/ 579093 h 686098"/>
              <a:gd name="connsiteX16" fmla="*/ 1060315 w 1225685"/>
              <a:gd name="connsiteY16" fmla="*/ 598549 h 686098"/>
              <a:gd name="connsiteX17" fmla="*/ 1157592 w 1225685"/>
              <a:gd name="connsiteY17" fmla="*/ 637459 h 686098"/>
              <a:gd name="connsiteX18" fmla="*/ 1225685 w 1225685"/>
              <a:gd name="connsiteY18" fmla="*/ 666642 h 686098"/>
              <a:gd name="connsiteX0" fmla="*/ 0 w 1225685"/>
              <a:gd name="connsiteY0" fmla="*/ 686098 h 686098"/>
              <a:gd name="connsiteX1" fmla="*/ 97277 w 1225685"/>
              <a:gd name="connsiteY1" fmla="*/ 666642 h 686098"/>
              <a:gd name="connsiteX2" fmla="*/ 214009 w 1225685"/>
              <a:gd name="connsiteY2" fmla="*/ 627732 h 686098"/>
              <a:gd name="connsiteX3" fmla="*/ 272375 w 1225685"/>
              <a:gd name="connsiteY3" fmla="*/ 608276 h 686098"/>
              <a:gd name="connsiteX4" fmla="*/ 389107 w 1225685"/>
              <a:gd name="connsiteY4" fmla="*/ 228898 h 686098"/>
              <a:gd name="connsiteX5" fmla="*/ 398834 w 1225685"/>
              <a:gd name="connsiteY5" fmla="*/ 199715 h 686098"/>
              <a:gd name="connsiteX6" fmla="*/ 544749 w 1225685"/>
              <a:gd name="connsiteY6" fmla="*/ 63528 h 686098"/>
              <a:gd name="connsiteX7" fmla="*/ 661481 w 1225685"/>
              <a:gd name="connsiteY7" fmla="*/ 34345 h 686098"/>
              <a:gd name="connsiteX8" fmla="*/ 729575 w 1225685"/>
              <a:gd name="connsiteY8" fmla="*/ 5162 h 686098"/>
              <a:gd name="connsiteX9" fmla="*/ 885217 w 1225685"/>
              <a:gd name="connsiteY9" fmla="*/ 44072 h 686098"/>
              <a:gd name="connsiteX10" fmla="*/ 943583 w 1225685"/>
              <a:gd name="connsiteY10" fmla="*/ 141349 h 686098"/>
              <a:gd name="connsiteX11" fmla="*/ 963038 w 1225685"/>
              <a:gd name="connsiteY11" fmla="*/ 238625 h 686098"/>
              <a:gd name="connsiteX12" fmla="*/ 953311 w 1225685"/>
              <a:gd name="connsiteY12" fmla="*/ 384540 h 686098"/>
              <a:gd name="connsiteX13" fmla="*/ 963038 w 1225685"/>
              <a:gd name="connsiteY13" fmla="*/ 520728 h 686098"/>
              <a:gd name="connsiteX14" fmla="*/ 1021404 w 1225685"/>
              <a:gd name="connsiteY14" fmla="*/ 579093 h 686098"/>
              <a:gd name="connsiteX15" fmla="*/ 1060315 w 1225685"/>
              <a:gd name="connsiteY15" fmla="*/ 598549 h 686098"/>
              <a:gd name="connsiteX16" fmla="*/ 1157592 w 1225685"/>
              <a:gd name="connsiteY16" fmla="*/ 637459 h 686098"/>
              <a:gd name="connsiteX17" fmla="*/ 1225685 w 1225685"/>
              <a:gd name="connsiteY17" fmla="*/ 666642 h 686098"/>
              <a:gd name="connsiteX0" fmla="*/ 0 w 1225685"/>
              <a:gd name="connsiteY0" fmla="*/ 686098 h 686098"/>
              <a:gd name="connsiteX1" fmla="*/ 97277 w 1225685"/>
              <a:gd name="connsiteY1" fmla="*/ 666642 h 686098"/>
              <a:gd name="connsiteX2" fmla="*/ 214009 w 1225685"/>
              <a:gd name="connsiteY2" fmla="*/ 627732 h 686098"/>
              <a:gd name="connsiteX3" fmla="*/ 389107 w 1225685"/>
              <a:gd name="connsiteY3" fmla="*/ 228898 h 686098"/>
              <a:gd name="connsiteX4" fmla="*/ 398834 w 1225685"/>
              <a:gd name="connsiteY4" fmla="*/ 199715 h 686098"/>
              <a:gd name="connsiteX5" fmla="*/ 544749 w 1225685"/>
              <a:gd name="connsiteY5" fmla="*/ 63528 h 686098"/>
              <a:gd name="connsiteX6" fmla="*/ 661481 w 1225685"/>
              <a:gd name="connsiteY6" fmla="*/ 34345 h 686098"/>
              <a:gd name="connsiteX7" fmla="*/ 729575 w 1225685"/>
              <a:gd name="connsiteY7" fmla="*/ 5162 h 686098"/>
              <a:gd name="connsiteX8" fmla="*/ 885217 w 1225685"/>
              <a:gd name="connsiteY8" fmla="*/ 44072 h 686098"/>
              <a:gd name="connsiteX9" fmla="*/ 943583 w 1225685"/>
              <a:gd name="connsiteY9" fmla="*/ 141349 h 686098"/>
              <a:gd name="connsiteX10" fmla="*/ 963038 w 1225685"/>
              <a:gd name="connsiteY10" fmla="*/ 238625 h 686098"/>
              <a:gd name="connsiteX11" fmla="*/ 953311 w 1225685"/>
              <a:gd name="connsiteY11" fmla="*/ 384540 h 686098"/>
              <a:gd name="connsiteX12" fmla="*/ 963038 w 1225685"/>
              <a:gd name="connsiteY12" fmla="*/ 520728 h 686098"/>
              <a:gd name="connsiteX13" fmla="*/ 1021404 w 1225685"/>
              <a:gd name="connsiteY13" fmla="*/ 579093 h 686098"/>
              <a:gd name="connsiteX14" fmla="*/ 1060315 w 1225685"/>
              <a:gd name="connsiteY14" fmla="*/ 598549 h 686098"/>
              <a:gd name="connsiteX15" fmla="*/ 1157592 w 1225685"/>
              <a:gd name="connsiteY15" fmla="*/ 637459 h 686098"/>
              <a:gd name="connsiteX16" fmla="*/ 1225685 w 1225685"/>
              <a:gd name="connsiteY16" fmla="*/ 666642 h 686098"/>
              <a:gd name="connsiteX0" fmla="*/ 0 w 1225685"/>
              <a:gd name="connsiteY0" fmla="*/ 686098 h 686098"/>
              <a:gd name="connsiteX1" fmla="*/ 97277 w 1225685"/>
              <a:gd name="connsiteY1" fmla="*/ 666642 h 686098"/>
              <a:gd name="connsiteX2" fmla="*/ 214009 w 1225685"/>
              <a:gd name="connsiteY2" fmla="*/ 627732 h 686098"/>
              <a:gd name="connsiteX3" fmla="*/ 389107 w 1225685"/>
              <a:gd name="connsiteY3" fmla="*/ 228898 h 686098"/>
              <a:gd name="connsiteX4" fmla="*/ 398834 w 1225685"/>
              <a:gd name="connsiteY4" fmla="*/ 199715 h 686098"/>
              <a:gd name="connsiteX5" fmla="*/ 544749 w 1225685"/>
              <a:gd name="connsiteY5" fmla="*/ 63528 h 686098"/>
              <a:gd name="connsiteX6" fmla="*/ 661481 w 1225685"/>
              <a:gd name="connsiteY6" fmla="*/ 34345 h 686098"/>
              <a:gd name="connsiteX7" fmla="*/ 729575 w 1225685"/>
              <a:gd name="connsiteY7" fmla="*/ 5162 h 686098"/>
              <a:gd name="connsiteX8" fmla="*/ 885217 w 1225685"/>
              <a:gd name="connsiteY8" fmla="*/ 44072 h 686098"/>
              <a:gd name="connsiteX9" fmla="*/ 963038 w 1225685"/>
              <a:gd name="connsiteY9" fmla="*/ 238625 h 686098"/>
              <a:gd name="connsiteX10" fmla="*/ 953311 w 1225685"/>
              <a:gd name="connsiteY10" fmla="*/ 384540 h 686098"/>
              <a:gd name="connsiteX11" fmla="*/ 963038 w 1225685"/>
              <a:gd name="connsiteY11" fmla="*/ 520728 h 686098"/>
              <a:gd name="connsiteX12" fmla="*/ 1021404 w 1225685"/>
              <a:gd name="connsiteY12" fmla="*/ 579093 h 686098"/>
              <a:gd name="connsiteX13" fmla="*/ 1060315 w 1225685"/>
              <a:gd name="connsiteY13" fmla="*/ 598549 h 686098"/>
              <a:gd name="connsiteX14" fmla="*/ 1157592 w 1225685"/>
              <a:gd name="connsiteY14" fmla="*/ 637459 h 686098"/>
              <a:gd name="connsiteX15" fmla="*/ 1225685 w 1225685"/>
              <a:gd name="connsiteY15" fmla="*/ 666642 h 686098"/>
              <a:gd name="connsiteX0" fmla="*/ 0 w 1225685"/>
              <a:gd name="connsiteY0" fmla="*/ 686098 h 686098"/>
              <a:gd name="connsiteX1" fmla="*/ 97277 w 1225685"/>
              <a:gd name="connsiteY1" fmla="*/ 666642 h 686098"/>
              <a:gd name="connsiteX2" fmla="*/ 214009 w 1225685"/>
              <a:gd name="connsiteY2" fmla="*/ 627732 h 686098"/>
              <a:gd name="connsiteX3" fmla="*/ 389107 w 1225685"/>
              <a:gd name="connsiteY3" fmla="*/ 228898 h 686098"/>
              <a:gd name="connsiteX4" fmla="*/ 398834 w 1225685"/>
              <a:gd name="connsiteY4" fmla="*/ 199715 h 686098"/>
              <a:gd name="connsiteX5" fmla="*/ 544749 w 1225685"/>
              <a:gd name="connsiteY5" fmla="*/ 63528 h 686098"/>
              <a:gd name="connsiteX6" fmla="*/ 661481 w 1225685"/>
              <a:gd name="connsiteY6" fmla="*/ 34345 h 686098"/>
              <a:gd name="connsiteX7" fmla="*/ 729575 w 1225685"/>
              <a:gd name="connsiteY7" fmla="*/ 5162 h 686098"/>
              <a:gd name="connsiteX8" fmla="*/ 885217 w 1225685"/>
              <a:gd name="connsiteY8" fmla="*/ 44072 h 686098"/>
              <a:gd name="connsiteX9" fmla="*/ 963038 w 1225685"/>
              <a:gd name="connsiteY9" fmla="*/ 238625 h 686098"/>
              <a:gd name="connsiteX10" fmla="*/ 953311 w 1225685"/>
              <a:gd name="connsiteY10" fmla="*/ 384540 h 686098"/>
              <a:gd name="connsiteX11" fmla="*/ 963038 w 1225685"/>
              <a:gd name="connsiteY11" fmla="*/ 520728 h 686098"/>
              <a:gd name="connsiteX12" fmla="*/ 1021404 w 1225685"/>
              <a:gd name="connsiteY12" fmla="*/ 579093 h 686098"/>
              <a:gd name="connsiteX13" fmla="*/ 1157592 w 1225685"/>
              <a:gd name="connsiteY13" fmla="*/ 637459 h 686098"/>
              <a:gd name="connsiteX14" fmla="*/ 1225685 w 1225685"/>
              <a:gd name="connsiteY14" fmla="*/ 666642 h 686098"/>
              <a:gd name="connsiteX0" fmla="*/ 0 w 1225685"/>
              <a:gd name="connsiteY0" fmla="*/ 686098 h 686098"/>
              <a:gd name="connsiteX1" fmla="*/ 97277 w 1225685"/>
              <a:gd name="connsiteY1" fmla="*/ 666642 h 686098"/>
              <a:gd name="connsiteX2" fmla="*/ 214009 w 1225685"/>
              <a:gd name="connsiteY2" fmla="*/ 627732 h 686098"/>
              <a:gd name="connsiteX3" fmla="*/ 389107 w 1225685"/>
              <a:gd name="connsiteY3" fmla="*/ 228898 h 686098"/>
              <a:gd name="connsiteX4" fmla="*/ 398834 w 1225685"/>
              <a:gd name="connsiteY4" fmla="*/ 199715 h 686098"/>
              <a:gd name="connsiteX5" fmla="*/ 544749 w 1225685"/>
              <a:gd name="connsiteY5" fmla="*/ 63528 h 686098"/>
              <a:gd name="connsiteX6" fmla="*/ 661481 w 1225685"/>
              <a:gd name="connsiteY6" fmla="*/ 34345 h 686098"/>
              <a:gd name="connsiteX7" fmla="*/ 729575 w 1225685"/>
              <a:gd name="connsiteY7" fmla="*/ 5162 h 686098"/>
              <a:gd name="connsiteX8" fmla="*/ 885217 w 1225685"/>
              <a:gd name="connsiteY8" fmla="*/ 44072 h 686098"/>
              <a:gd name="connsiteX9" fmla="*/ 963038 w 1225685"/>
              <a:gd name="connsiteY9" fmla="*/ 238625 h 686098"/>
              <a:gd name="connsiteX10" fmla="*/ 953311 w 1225685"/>
              <a:gd name="connsiteY10" fmla="*/ 384540 h 686098"/>
              <a:gd name="connsiteX11" fmla="*/ 963038 w 1225685"/>
              <a:gd name="connsiteY11" fmla="*/ 520728 h 686098"/>
              <a:gd name="connsiteX12" fmla="*/ 1157592 w 1225685"/>
              <a:gd name="connsiteY12" fmla="*/ 637459 h 686098"/>
              <a:gd name="connsiteX13" fmla="*/ 1225685 w 1225685"/>
              <a:gd name="connsiteY13" fmla="*/ 666642 h 686098"/>
              <a:gd name="connsiteX0" fmla="*/ 0 w 1225685"/>
              <a:gd name="connsiteY0" fmla="*/ 686098 h 686098"/>
              <a:gd name="connsiteX1" fmla="*/ 97277 w 1225685"/>
              <a:gd name="connsiteY1" fmla="*/ 666642 h 686098"/>
              <a:gd name="connsiteX2" fmla="*/ 214009 w 1225685"/>
              <a:gd name="connsiteY2" fmla="*/ 627732 h 686098"/>
              <a:gd name="connsiteX3" fmla="*/ 389107 w 1225685"/>
              <a:gd name="connsiteY3" fmla="*/ 228898 h 686098"/>
              <a:gd name="connsiteX4" fmla="*/ 398834 w 1225685"/>
              <a:gd name="connsiteY4" fmla="*/ 199715 h 686098"/>
              <a:gd name="connsiteX5" fmla="*/ 544749 w 1225685"/>
              <a:gd name="connsiteY5" fmla="*/ 63528 h 686098"/>
              <a:gd name="connsiteX6" fmla="*/ 661481 w 1225685"/>
              <a:gd name="connsiteY6" fmla="*/ 34345 h 686098"/>
              <a:gd name="connsiteX7" fmla="*/ 729575 w 1225685"/>
              <a:gd name="connsiteY7" fmla="*/ 5162 h 686098"/>
              <a:gd name="connsiteX8" fmla="*/ 885217 w 1225685"/>
              <a:gd name="connsiteY8" fmla="*/ 44072 h 686098"/>
              <a:gd name="connsiteX9" fmla="*/ 953311 w 1225685"/>
              <a:gd name="connsiteY9" fmla="*/ 384540 h 686098"/>
              <a:gd name="connsiteX10" fmla="*/ 963038 w 1225685"/>
              <a:gd name="connsiteY10" fmla="*/ 520728 h 686098"/>
              <a:gd name="connsiteX11" fmla="*/ 1157592 w 1225685"/>
              <a:gd name="connsiteY11" fmla="*/ 637459 h 686098"/>
              <a:gd name="connsiteX12" fmla="*/ 1225685 w 1225685"/>
              <a:gd name="connsiteY12" fmla="*/ 666642 h 686098"/>
              <a:gd name="connsiteX0" fmla="*/ 0 w 1225685"/>
              <a:gd name="connsiteY0" fmla="*/ 686098 h 686098"/>
              <a:gd name="connsiteX1" fmla="*/ 97277 w 1225685"/>
              <a:gd name="connsiteY1" fmla="*/ 666642 h 686098"/>
              <a:gd name="connsiteX2" fmla="*/ 214009 w 1225685"/>
              <a:gd name="connsiteY2" fmla="*/ 627732 h 686098"/>
              <a:gd name="connsiteX3" fmla="*/ 389107 w 1225685"/>
              <a:gd name="connsiteY3" fmla="*/ 228898 h 686098"/>
              <a:gd name="connsiteX4" fmla="*/ 544749 w 1225685"/>
              <a:gd name="connsiteY4" fmla="*/ 63528 h 686098"/>
              <a:gd name="connsiteX5" fmla="*/ 661481 w 1225685"/>
              <a:gd name="connsiteY5" fmla="*/ 34345 h 686098"/>
              <a:gd name="connsiteX6" fmla="*/ 729575 w 1225685"/>
              <a:gd name="connsiteY6" fmla="*/ 5162 h 686098"/>
              <a:gd name="connsiteX7" fmla="*/ 885217 w 1225685"/>
              <a:gd name="connsiteY7" fmla="*/ 44072 h 686098"/>
              <a:gd name="connsiteX8" fmla="*/ 953311 w 1225685"/>
              <a:gd name="connsiteY8" fmla="*/ 384540 h 686098"/>
              <a:gd name="connsiteX9" fmla="*/ 963038 w 1225685"/>
              <a:gd name="connsiteY9" fmla="*/ 520728 h 686098"/>
              <a:gd name="connsiteX10" fmla="*/ 1157592 w 1225685"/>
              <a:gd name="connsiteY10" fmla="*/ 637459 h 686098"/>
              <a:gd name="connsiteX11" fmla="*/ 1225685 w 1225685"/>
              <a:gd name="connsiteY11" fmla="*/ 666642 h 686098"/>
              <a:gd name="connsiteX0" fmla="*/ 0 w 1225685"/>
              <a:gd name="connsiteY0" fmla="*/ 686098 h 686098"/>
              <a:gd name="connsiteX1" fmla="*/ 97277 w 1225685"/>
              <a:gd name="connsiteY1" fmla="*/ 666642 h 686098"/>
              <a:gd name="connsiteX2" fmla="*/ 214009 w 1225685"/>
              <a:gd name="connsiteY2" fmla="*/ 627732 h 686098"/>
              <a:gd name="connsiteX3" fmla="*/ 389107 w 1225685"/>
              <a:gd name="connsiteY3" fmla="*/ 228898 h 686098"/>
              <a:gd name="connsiteX4" fmla="*/ 544749 w 1225685"/>
              <a:gd name="connsiteY4" fmla="*/ 63528 h 686098"/>
              <a:gd name="connsiteX5" fmla="*/ 661481 w 1225685"/>
              <a:gd name="connsiteY5" fmla="*/ 34345 h 686098"/>
              <a:gd name="connsiteX6" fmla="*/ 729575 w 1225685"/>
              <a:gd name="connsiteY6" fmla="*/ 5162 h 686098"/>
              <a:gd name="connsiteX7" fmla="*/ 885217 w 1225685"/>
              <a:gd name="connsiteY7" fmla="*/ 44072 h 686098"/>
              <a:gd name="connsiteX8" fmla="*/ 953311 w 1225685"/>
              <a:gd name="connsiteY8" fmla="*/ 384540 h 686098"/>
              <a:gd name="connsiteX9" fmla="*/ 963038 w 1225685"/>
              <a:gd name="connsiteY9" fmla="*/ 520728 h 686098"/>
              <a:gd name="connsiteX10" fmla="*/ 937099 w 1225685"/>
              <a:gd name="connsiteY10" fmla="*/ 640702 h 686098"/>
              <a:gd name="connsiteX11" fmla="*/ 1225685 w 1225685"/>
              <a:gd name="connsiteY11" fmla="*/ 666642 h 686098"/>
              <a:gd name="connsiteX0" fmla="*/ 0 w 1225685"/>
              <a:gd name="connsiteY0" fmla="*/ 680936 h 680936"/>
              <a:gd name="connsiteX1" fmla="*/ 97277 w 1225685"/>
              <a:gd name="connsiteY1" fmla="*/ 661480 h 680936"/>
              <a:gd name="connsiteX2" fmla="*/ 214009 w 1225685"/>
              <a:gd name="connsiteY2" fmla="*/ 622570 h 680936"/>
              <a:gd name="connsiteX3" fmla="*/ 389107 w 1225685"/>
              <a:gd name="connsiteY3" fmla="*/ 223736 h 680936"/>
              <a:gd name="connsiteX4" fmla="*/ 544749 w 1225685"/>
              <a:gd name="connsiteY4" fmla="*/ 58366 h 680936"/>
              <a:gd name="connsiteX5" fmla="*/ 729575 w 1225685"/>
              <a:gd name="connsiteY5" fmla="*/ 0 h 680936"/>
              <a:gd name="connsiteX6" fmla="*/ 885217 w 1225685"/>
              <a:gd name="connsiteY6" fmla="*/ 38910 h 680936"/>
              <a:gd name="connsiteX7" fmla="*/ 953311 w 1225685"/>
              <a:gd name="connsiteY7" fmla="*/ 379378 h 680936"/>
              <a:gd name="connsiteX8" fmla="*/ 963038 w 1225685"/>
              <a:gd name="connsiteY8" fmla="*/ 515566 h 680936"/>
              <a:gd name="connsiteX9" fmla="*/ 937099 w 1225685"/>
              <a:gd name="connsiteY9" fmla="*/ 635540 h 680936"/>
              <a:gd name="connsiteX10" fmla="*/ 1225685 w 1225685"/>
              <a:gd name="connsiteY10" fmla="*/ 661480 h 680936"/>
              <a:gd name="connsiteX0" fmla="*/ 0 w 1225685"/>
              <a:gd name="connsiteY0" fmla="*/ 695528 h 695528"/>
              <a:gd name="connsiteX1" fmla="*/ 97277 w 1225685"/>
              <a:gd name="connsiteY1" fmla="*/ 676072 h 695528"/>
              <a:gd name="connsiteX2" fmla="*/ 214009 w 1225685"/>
              <a:gd name="connsiteY2" fmla="*/ 637162 h 695528"/>
              <a:gd name="connsiteX3" fmla="*/ 389107 w 1225685"/>
              <a:gd name="connsiteY3" fmla="*/ 238328 h 695528"/>
              <a:gd name="connsiteX4" fmla="*/ 544749 w 1225685"/>
              <a:gd name="connsiteY4" fmla="*/ 72958 h 695528"/>
              <a:gd name="connsiteX5" fmla="*/ 885217 w 1225685"/>
              <a:gd name="connsiteY5" fmla="*/ 53502 h 695528"/>
              <a:gd name="connsiteX6" fmla="*/ 953311 w 1225685"/>
              <a:gd name="connsiteY6" fmla="*/ 393970 h 695528"/>
              <a:gd name="connsiteX7" fmla="*/ 963038 w 1225685"/>
              <a:gd name="connsiteY7" fmla="*/ 530158 h 695528"/>
              <a:gd name="connsiteX8" fmla="*/ 937099 w 1225685"/>
              <a:gd name="connsiteY8" fmla="*/ 650132 h 695528"/>
              <a:gd name="connsiteX9" fmla="*/ 1225685 w 1225685"/>
              <a:gd name="connsiteY9" fmla="*/ 676072 h 695528"/>
              <a:gd name="connsiteX0" fmla="*/ 0 w 1225685"/>
              <a:gd name="connsiteY0" fmla="*/ 695528 h 695528"/>
              <a:gd name="connsiteX1" fmla="*/ 97277 w 1225685"/>
              <a:gd name="connsiteY1" fmla="*/ 676072 h 695528"/>
              <a:gd name="connsiteX2" fmla="*/ 214009 w 1225685"/>
              <a:gd name="connsiteY2" fmla="*/ 637162 h 695528"/>
              <a:gd name="connsiteX3" fmla="*/ 389107 w 1225685"/>
              <a:gd name="connsiteY3" fmla="*/ 238328 h 695528"/>
              <a:gd name="connsiteX4" fmla="*/ 544749 w 1225685"/>
              <a:gd name="connsiteY4" fmla="*/ 72958 h 695528"/>
              <a:gd name="connsiteX5" fmla="*/ 885217 w 1225685"/>
              <a:gd name="connsiteY5" fmla="*/ 53502 h 695528"/>
              <a:gd name="connsiteX6" fmla="*/ 963038 w 1225685"/>
              <a:gd name="connsiteY6" fmla="*/ 530158 h 695528"/>
              <a:gd name="connsiteX7" fmla="*/ 937099 w 1225685"/>
              <a:gd name="connsiteY7" fmla="*/ 650132 h 695528"/>
              <a:gd name="connsiteX8" fmla="*/ 1225685 w 1225685"/>
              <a:gd name="connsiteY8" fmla="*/ 676072 h 695528"/>
              <a:gd name="connsiteX0" fmla="*/ 0 w 1225685"/>
              <a:gd name="connsiteY0" fmla="*/ 695528 h 713362"/>
              <a:gd name="connsiteX1" fmla="*/ 214009 w 1225685"/>
              <a:gd name="connsiteY1" fmla="*/ 637162 h 713362"/>
              <a:gd name="connsiteX2" fmla="*/ 389107 w 1225685"/>
              <a:gd name="connsiteY2" fmla="*/ 238328 h 713362"/>
              <a:gd name="connsiteX3" fmla="*/ 544749 w 1225685"/>
              <a:gd name="connsiteY3" fmla="*/ 72958 h 713362"/>
              <a:gd name="connsiteX4" fmla="*/ 885217 w 1225685"/>
              <a:gd name="connsiteY4" fmla="*/ 53502 h 713362"/>
              <a:gd name="connsiteX5" fmla="*/ 963038 w 1225685"/>
              <a:gd name="connsiteY5" fmla="*/ 530158 h 713362"/>
              <a:gd name="connsiteX6" fmla="*/ 937099 w 1225685"/>
              <a:gd name="connsiteY6" fmla="*/ 650132 h 713362"/>
              <a:gd name="connsiteX7" fmla="*/ 1225685 w 1225685"/>
              <a:gd name="connsiteY7" fmla="*/ 676072 h 713362"/>
              <a:gd name="connsiteX0" fmla="*/ 0 w 1225685"/>
              <a:gd name="connsiteY0" fmla="*/ 695528 h 726332"/>
              <a:gd name="connsiteX1" fmla="*/ 251299 w 1225685"/>
              <a:gd name="connsiteY1" fmla="*/ 650132 h 726332"/>
              <a:gd name="connsiteX2" fmla="*/ 389107 w 1225685"/>
              <a:gd name="connsiteY2" fmla="*/ 238328 h 726332"/>
              <a:gd name="connsiteX3" fmla="*/ 544749 w 1225685"/>
              <a:gd name="connsiteY3" fmla="*/ 72958 h 726332"/>
              <a:gd name="connsiteX4" fmla="*/ 885217 w 1225685"/>
              <a:gd name="connsiteY4" fmla="*/ 53502 h 726332"/>
              <a:gd name="connsiteX5" fmla="*/ 963038 w 1225685"/>
              <a:gd name="connsiteY5" fmla="*/ 530158 h 726332"/>
              <a:gd name="connsiteX6" fmla="*/ 937099 w 1225685"/>
              <a:gd name="connsiteY6" fmla="*/ 650132 h 726332"/>
              <a:gd name="connsiteX7" fmla="*/ 1225685 w 1225685"/>
              <a:gd name="connsiteY7" fmla="*/ 676072 h 726332"/>
              <a:gd name="connsiteX0" fmla="*/ 0 w 1225685"/>
              <a:gd name="connsiteY0" fmla="*/ 695528 h 695528"/>
              <a:gd name="connsiteX1" fmla="*/ 327499 w 1225685"/>
              <a:gd name="connsiteY1" fmla="*/ 573932 h 695528"/>
              <a:gd name="connsiteX2" fmla="*/ 389107 w 1225685"/>
              <a:gd name="connsiteY2" fmla="*/ 238328 h 695528"/>
              <a:gd name="connsiteX3" fmla="*/ 544749 w 1225685"/>
              <a:gd name="connsiteY3" fmla="*/ 72958 h 695528"/>
              <a:gd name="connsiteX4" fmla="*/ 885217 w 1225685"/>
              <a:gd name="connsiteY4" fmla="*/ 53502 h 695528"/>
              <a:gd name="connsiteX5" fmla="*/ 963038 w 1225685"/>
              <a:gd name="connsiteY5" fmla="*/ 530158 h 695528"/>
              <a:gd name="connsiteX6" fmla="*/ 937099 w 1225685"/>
              <a:gd name="connsiteY6" fmla="*/ 650132 h 695528"/>
              <a:gd name="connsiteX7" fmla="*/ 1225685 w 1225685"/>
              <a:gd name="connsiteY7" fmla="*/ 676072 h 695528"/>
              <a:gd name="connsiteX0" fmla="*/ 260484 w 1486169"/>
              <a:gd name="connsiteY0" fmla="*/ 695528 h 746598"/>
              <a:gd name="connsiteX1" fmla="*/ 54583 w 1486169"/>
              <a:gd name="connsiteY1" fmla="*/ 726332 h 746598"/>
              <a:gd name="connsiteX2" fmla="*/ 587983 w 1486169"/>
              <a:gd name="connsiteY2" fmla="*/ 573932 h 746598"/>
              <a:gd name="connsiteX3" fmla="*/ 649591 w 1486169"/>
              <a:gd name="connsiteY3" fmla="*/ 238328 h 746598"/>
              <a:gd name="connsiteX4" fmla="*/ 805233 w 1486169"/>
              <a:gd name="connsiteY4" fmla="*/ 72958 h 746598"/>
              <a:gd name="connsiteX5" fmla="*/ 1145701 w 1486169"/>
              <a:gd name="connsiteY5" fmla="*/ 53502 h 746598"/>
              <a:gd name="connsiteX6" fmla="*/ 1223522 w 1486169"/>
              <a:gd name="connsiteY6" fmla="*/ 530158 h 746598"/>
              <a:gd name="connsiteX7" fmla="*/ 1197583 w 1486169"/>
              <a:gd name="connsiteY7" fmla="*/ 650132 h 746598"/>
              <a:gd name="connsiteX8" fmla="*/ 1486169 w 1486169"/>
              <a:gd name="connsiteY8" fmla="*/ 676072 h 746598"/>
              <a:gd name="connsiteX0" fmla="*/ 260484 w 1486169"/>
              <a:gd name="connsiteY0" fmla="*/ 695528 h 746598"/>
              <a:gd name="connsiteX1" fmla="*/ 54583 w 1486169"/>
              <a:gd name="connsiteY1" fmla="*/ 726332 h 746598"/>
              <a:gd name="connsiteX2" fmla="*/ 587983 w 1486169"/>
              <a:gd name="connsiteY2" fmla="*/ 573932 h 746598"/>
              <a:gd name="connsiteX3" fmla="*/ 435583 w 1486169"/>
              <a:gd name="connsiteY3" fmla="*/ 116732 h 746598"/>
              <a:gd name="connsiteX4" fmla="*/ 805233 w 1486169"/>
              <a:gd name="connsiteY4" fmla="*/ 72958 h 746598"/>
              <a:gd name="connsiteX5" fmla="*/ 1145701 w 1486169"/>
              <a:gd name="connsiteY5" fmla="*/ 53502 h 746598"/>
              <a:gd name="connsiteX6" fmla="*/ 1223522 w 1486169"/>
              <a:gd name="connsiteY6" fmla="*/ 530158 h 746598"/>
              <a:gd name="connsiteX7" fmla="*/ 1197583 w 1486169"/>
              <a:gd name="connsiteY7" fmla="*/ 650132 h 746598"/>
              <a:gd name="connsiteX8" fmla="*/ 1486169 w 1486169"/>
              <a:gd name="connsiteY8" fmla="*/ 676072 h 746598"/>
              <a:gd name="connsiteX0" fmla="*/ 260484 w 1486169"/>
              <a:gd name="connsiteY0" fmla="*/ 914400 h 965470"/>
              <a:gd name="connsiteX1" fmla="*/ 54583 w 1486169"/>
              <a:gd name="connsiteY1" fmla="*/ 945204 h 965470"/>
              <a:gd name="connsiteX2" fmla="*/ 587983 w 1486169"/>
              <a:gd name="connsiteY2" fmla="*/ 792804 h 965470"/>
              <a:gd name="connsiteX3" fmla="*/ 435583 w 1486169"/>
              <a:gd name="connsiteY3" fmla="*/ 335604 h 965470"/>
              <a:gd name="connsiteX4" fmla="*/ 587983 w 1486169"/>
              <a:gd name="connsiteY4" fmla="*/ 30804 h 965470"/>
              <a:gd name="connsiteX5" fmla="*/ 1145701 w 1486169"/>
              <a:gd name="connsiteY5" fmla="*/ 272374 h 965470"/>
              <a:gd name="connsiteX6" fmla="*/ 1223522 w 1486169"/>
              <a:gd name="connsiteY6" fmla="*/ 749030 h 965470"/>
              <a:gd name="connsiteX7" fmla="*/ 1197583 w 1486169"/>
              <a:gd name="connsiteY7" fmla="*/ 869004 h 965470"/>
              <a:gd name="connsiteX8" fmla="*/ 1486169 w 1486169"/>
              <a:gd name="connsiteY8" fmla="*/ 894944 h 965470"/>
              <a:gd name="connsiteX0" fmla="*/ 260484 w 1486169"/>
              <a:gd name="connsiteY0" fmla="*/ 937098 h 988168"/>
              <a:gd name="connsiteX1" fmla="*/ 54583 w 1486169"/>
              <a:gd name="connsiteY1" fmla="*/ 967902 h 988168"/>
              <a:gd name="connsiteX2" fmla="*/ 587983 w 1486169"/>
              <a:gd name="connsiteY2" fmla="*/ 815502 h 988168"/>
              <a:gd name="connsiteX3" fmla="*/ 435583 w 1486169"/>
              <a:gd name="connsiteY3" fmla="*/ 358302 h 988168"/>
              <a:gd name="connsiteX4" fmla="*/ 587983 w 1486169"/>
              <a:gd name="connsiteY4" fmla="*/ 53502 h 988168"/>
              <a:gd name="connsiteX5" fmla="*/ 1121383 w 1486169"/>
              <a:gd name="connsiteY5" fmla="*/ 53502 h 988168"/>
              <a:gd name="connsiteX6" fmla="*/ 1223522 w 1486169"/>
              <a:gd name="connsiteY6" fmla="*/ 771728 h 988168"/>
              <a:gd name="connsiteX7" fmla="*/ 1197583 w 1486169"/>
              <a:gd name="connsiteY7" fmla="*/ 891702 h 988168"/>
              <a:gd name="connsiteX8" fmla="*/ 1486169 w 1486169"/>
              <a:gd name="connsiteY8" fmla="*/ 917642 h 988168"/>
              <a:gd name="connsiteX0" fmla="*/ 260484 w 1486169"/>
              <a:gd name="connsiteY0" fmla="*/ 937098 h 988168"/>
              <a:gd name="connsiteX1" fmla="*/ 54583 w 1486169"/>
              <a:gd name="connsiteY1" fmla="*/ 967902 h 988168"/>
              <a:gd name="connsiteX2" fmla="*/ 587983 w 1486169"/>
              <a:gd name="connsiteY2" fmla="*/ 815502 h 988168"/>
              <a:gd name="connsiteX3" fmla="*/ 435583 w 1486169"/>
              <a:gd name="connsiteY3" fmla="*/ 358302 h 988168"/>
              <a:gd name="connsiteX4" fmla="*/ 587983 w 1486169"/>
              <a:gd name="connsiteY4" fmla="*/ 53502 h 988168"/>
              <a:gd name="connsiteX5" fmla="*/ 1121383 w 1486169"/>
              <a:gd name="connsiteY5" fmla="*/ 53502 h 988168"/>
              <a:gd name="connsiteX6" fmla="*/ 1273783 w 1486169"/>
              <a:gd name="connsiteY6" fmla="*/ 510702 h 988168"/>
              <a:gd name="connsiteX7" fmla="*/ 1197583 w 1486169"/>
              <a:gd name="connsiteY7" fmla="*/ 891702 h 988168"/>
              <a:gd name="connsiteX8" fmla="*/ 1486169 w 1486169"/>
              <a:gd name="connsiteY8" fmla="*/ 917642 h 988168"/>
              <a:gd name="connsiteX0" fmla="*/ 260484 w 1486169"/>
              <a:gd name="connsiteY0" fmla="*/ 937098 h 988168"/>
              <a:gd name="connsiteX1" fmla="*/ 54583 w 1486169"/>
              <a:gd name="connsiteY1" fmla="*/ 967902 h 988168"/>
              <a:gd name="connsiteX2" fmla="*/ 587983 w 1486169"/>
              <a:gd name="connsiteY2" fmla="*/ 815502 h 988168"/>
              <a:gd name="connsiteX3" fmla="*/ 435583 w 1486169"/>
              <a:gd name="connsiteY3" fmla="*/ 358302 h 988168"/>
              <a:gd name="connsiteX4" fmla="*/ 587983 w 1486169"/>
              <a:gd name="connsiteY4" fmla="*/ 53502 h 988168"/>
              <a:gd name="connsiteX5" fmla="*/ 1121383 w 1486169"/>
              <a:gd name="connsiteY5" fmla="*/ 53502 h 988168"/>
              <a:gd name="connsiteX6" fmla="*/ 1197583 w 1486169"/>
              <a:gd name="connsiteY6" fmla="*/ 891702 h 988168"/>
              <a:gd name="connsiteX7" fmla="*/ 1486169 w 1486169"/>
              <a:gd name="connsiteY7" fmla="*/ 917642 h 988168"/>
              <a:gd name="connsiteX0" fmla="*/ 235084 w 1460769"/>
              <a:gd name="connsiteY0" fmla="*/ 937098 h 1064368"/>
              <a:gd name="connsiteX1" fmla="*/ 29183 w 1460769"/>
              <a:gd name="connsiteY1" fmla="*/ 967902 h 1064368"/>
              <a:gd name="connsiteX2" fmla="*/ 410183 w 1460769"/>
              <a:gd name="connsiteY2" fmla="*/ 358302 h 1064368"/>
              <a:gd name="connsiteX3" fmla="*/ 562583 w 1460769"/>
              <a:gd name="connsiteY3" fmla="*/ 53502 h 1064368"/>
              <a:gd name="connsiteX4" fmla="*/ 1095983 w 1460769"/>
              <a:gd name="connsiteY4" fmla="*/ 53502 h 1064368"/>
              <a:gd name="connsiteX5" fmla="*/ 1172183 w 1460769"/>
              <a:gd name="connsiteY5" fmla="*/ 891702 h 1064368"/>
              <a:gd name="connsiteX6" fmla="*/ 1460769 w 1460769"/>
              <a:gd name="connsiteY6" fmla="*/ 917642 h 1064368"/>
              <a:gd name="connsiteX0" fmla="*/ 0 w 1225685"/>
              <a:gd name="connsiteY0" fmla="*/ 937098 h 988168"/>
              <a:gd name="connsiteX1" fmla="*/ 175099 w 1225685"/>
              <a:gd name="connsiteY1" fmla="*/ 891702 h 988168"/>
              <a:gd name="connsiteX2" fmla="*/ 175099 w 1225685"/>
              <a:gd name="connsiteY2" fmla="*/ 358302 h 988168"/>
              <a:gd name="connsiteX3" fmla="*/ 327499 w 1225685"/>
              <a:gd name="connsiteY3" fmla="*/ 53502 h 988168"/>
              <a:gd name="connsiteX4" fmla="*/ 860899 w 1225685"/>
              <a:gd name="connsiteY4" fmla="*/ 53502 h 988168"/>
              <a:gd name="connsiteX5" fmla="*/ 937099 w 1225685"/>
              <a:gd name="connsiteY5" fmla="*/ 891702 h 988168"/>
              <a:gd name="connsiteX6" fmla="*/ 1225685 w 1225685"/>
              <a:gd name="connsiteY6" fmla="*/ 917642 h 988168"/>
              <a:gd name="connsiteX0" fmla="*/ 0 w 1225685"/>
              <a:gd name="connsiteY0" fmla="*/ 937098 h 988168"/>
              <a:gd name="connsiteX1" fmla="*/ 251299 w 1225685"/>
              <a:gd name="connsiteY1" fmla="*/ 891702 h 988168"/>
              <a:gd name="connsiteX2" fmla="*/ 175099 w 1225685"/>
              <a:gd name="connsiteY2" fmla="*/ 358302 h 988168"/>
              <a:gd name="connsiteX3" fmla="*/ 327499 w 1225685"/>
              <a:gd name="connsiteY3" fmla="*/ 53502 h 988168"/>
              <a:gd name="connsiteX4" fmla="*/ 860899 w 1225685"/>
              <a:gd name="connsiteY4" fmla="*/ 53502 h 988168"/>
              <a:gd name="connsiteX5" fmla="*/ 937099 w 1225685"/>
              <a:gd name="connsiteY5" fmla="*/ 891702 h 988168"/>
              <a:gd name="connsiteX6" fmla="*/ 1225685 w 1225685"/>
              <a:gd name="connsiteY6" fmla="*/ 917642 h 988168"/>
              <a:gd name="connsiteX0" fmla="*/ 0 w 1225685"/>
              <a:gd name="connsiteY0" fmla="*/ 937098 h 988168"/>
              <a:gd name="connsiteX1" fmla="*/ 251299 w 1225685"/>
              <a:gd name="connsiteY1" fmla="*/ 891702 h 988168"/>
              <a:gd name="connsiteX2" fmla="*/ 175099 w 1225685"/>
              <a:gd name="connsiteY2" fmla="*/ 358302 h 988168"/>
              <a:gd name="connsiteX3" fmla="*/ 327499 w 1225685"/>
              <a:gd name="connsiteY3" fmla="*/ 53502 h 988168"/>
              <a:gd name="connsiteX4" fmla="*/ 860899 w 1225685"/>
              <a:gd name="connsiteY4" fmla="*/ 53502 h 988168"/>
              <a:gd name="connsiteX5" fmla="*/ 937099 w 1225685"/>
              <a:gd name="connsiteY5" fmla="*/ 891702 h 988168"/>
              <a:gd name="connsiteX6" fmla="*/ 1225685 w 1225685"/>
              <a:gd name="connsiteY6" fmla="*/ 917642 h 988168"/>
              <a:gd name="connsiteX0" fmla="*/ 0 w 1225685"/>
              <a:gd name="connsiteY0" fmla="*/ 937098 h 988168"/>
              <a:gd name="connsiteX1" fmla="*/ 251299 w 1225685"/>
              <a:gd name="connsiteY1" fmla="*/ 891702 h 988168"/>
              <a:gd name="connsiteX2" fmla="*/ 175099 w 1225685"/>
              <a:gd name="connsiteY2" fmla="*/ 358302 h 988168"/>
              <a:gd name="connsiteX3" fmla="*/ 327499 w 1225685"/>
              <a:gd name="connsiteY3" fmla="*/ 53502 h 988168"/>
              <a:gd name="connsiteX4" fmla="*/ 860899 w 1225685"/>
              <a:gd name="connsiteY4" fmla="*/ 53502 h 988168"/>
              <a:gd name="connsiteX5" fmla="*/ 937099 w 1225685"/>
              <a:gd name="connsiteY5" fmla="*/ 891702 h 988168"/>
              <a:gd name="connsiteX6" fmla="*/ 1225685 w 1225685"/>
              <a:gd name="connsiteY6" fmla="*/ 917642 h 988168"/>
              <a:gd name="connsiteX0" fmla="*/ 0 w 1225685"/>
              <a:gd name="connsiteY0" fmla="*/ 937098 h 937098"/>
              <a:gd name="connsiteX1" fmla="*/ 251299 w 1225685"/>
              <a:gd name="connsiteY1" fmla="*/ 891702 h 937098"/>
              <a:gd name="connsiteX2" fmla="*/ 175099 w 1225685"/>
              <a:gd name="connsiteY2" fmla="*/ 358302 h 937098"/>
              <a:gd name="connsiteX3" fmla="*/ 327499 w 1225685"/>
              <a:gd name="connsiteY3" fmla="*/ 53502 h 937098"/>
              <a:gd name="connsiteX4" fmla="*/ 860899 w 1225685"/>
              <a:gd name="connsiteY4" fmla="*/ 53502 h 937098"/>
              <a:gd name="connsiteX5" fmla="*/ 937099 w 1225685"/>
              <a:gd name="connsiteY5" fmla="*/ 891702 h 937098"/>
              <a:gd name="connsiteX6" fmla="*/ 1225685 w 1225685"/>
              <a:gd name="connsiteY6" fmla="*/ 917642 h 937098"/>
              <a:gd name="connsiteX0" fmla="*/ 0 w 1225685"/>
              <a:gd name="connsiteY0" fmla="*/ 937098 h 937098"/>
              <a:gd name="connsiteX1" fmla="*/ 251299 w 1225685"/>
              <a:gd name="connsiteY1" fmla="*/ 891702 h 937098"/>
              <a:gd name="connsiteX2" fmla="*/ 175099 w 1225685"/>
              <a:gd name="connsiteY2" fmla="*/ 358302 h 937098"/>
              <a:gd name="connsiteX3" fmla="*/ 327499 w 1225685"/>
              <a:gd name="connsiteY3" fmla="*/ 53502 h 937098"/>
              <a:gd name="connsiteX4" fmla="*/ 860899 w 1225685"/>
              <a:gd name="connsiteY4" fmla="*/ 53502 h 937098"/>
              <a:gd name="connsiteX5" fmla="*/ 937099 w 1225685"/>
              <a:gd name="connsiteY5" fmla="*/ 891702 h 937098"/>
              <a:gd name="connsiteX6" fmla="*/ 1225685 w 1225685"/>
              <a:gd name="connsiteY6" fmla="*/ 917642 h 937098"/>
              <a:gd name="connsiteX0" fmla="*/ 0 w 1225685"/>
              <a:gd name="connsiteY0" fmla="*/ 883596 h 883596"/>
              <a:gd name="connsiteX1" fmla="*/ 251299 w 1225685"/>
              <a:gd name="connsiteY1" fmla="*/ 838200 h 883596"/>
              <a:gd name="connsiteX2" fmla="*/ 175099 w 1225685"/>
              <a:gd name="connsiteY2" fmla="*/ 304800 h 883596"/>
              <a:gd name="connsiteX3" fmla="*/ 327499 w 1225685"/>
              <a:gd name="connsiteY3" fmla="*/ 0 h 883596"/>
              <a:gd name="connsiteX4" fmla="*/ 860899 w 1225685"/>
              <a:gd name="connsiteY4" fmla="*/ 0 h 883596"/>
              <a:gd name="connsiteX5" fmla="*/ 937099 w 1225685"/>
              <a:gd name="connsiteY5" fmla="*/ 838200 h 883596"/>
              <a:gd name="connsiteX6" fmla="*/ 1225685 w 1225685"/>
              <a:gd name="connsiteY6" fmla="*/ 864140 h 883596"/>
              <a:gd name="connsiteX0" fmla="*/ 0 w 1225685"/>
              <a:gd name="connsiteY0" fmla="*/ 883596 h 883596"/>
              <a:gd name="connsiteX1" fmla="*/ 251299 w 1225685"/>
              <a:gd name="connsiteY1" fmla="*/ 838200 h 883596"/>
              <a:gd name="connsiteX2" fmla="*/ 175099 w 1225685"/>
              <a:gd name="connsiteY2" fmla="*/ 304800 h 883596"/>
              <a:gd name="connsiteX3" fmla="*/ 327499 w 1225685"/>
              <a:gd name="connsiteY3" fmla="*/ 0 h 883596"/>
              <a:gd name="connsiteX4" fmla="*/ 860899 w 1225685"/>
              <a:gd name="connsiteY4" fmla="*/ 0 h 883596"/>
              <a:gd name="connsiteX5" fmla="*/ 937099 w 1225685"/>
              <a:gd name="connsiteY5" fmla="*/ 838200 h 883596"/>
              <a:gd name="connsiteX6" fmla="*/ 1225685 w 1225685"/>
              <a:gd name="connsiteY6" fmla="*/ 864140 h 883596"/>
              <a:gd name="connsiteX0" fmla="*/ 0 w 1225685"/>
              <a:gd name="connsiteY0" fmla="*/ 883596 h 883596"/>
              <a:gd name="connsiteX1" fmla="*/ 251299 w 1225685"/>
              <a:gd name="connsiteY1" fmla="*/ 838200 h 883596"/>
              <a:gd name="connsiteX2" fmla="*/ 175099 w 1225685"/>
              <a:gd name="connsiteY2" fmla="*/ 304800 h 883596"/>
              <a:gd name="connsiteX3" fmla="*/ 327499 w 1225685"/>
              <a:gd name="connsiteY3" fmla="*/ 0 h 883596"/>
              <a:gd name="connsiteX4" fmla="*/ 860899 w 1225685"/>
              <a:gd name="connsiteY4" fmla="*/ 0 h 883596"/>
              <a:gd name="connsiteX5" fmla="*/ 894946 w 1225685"/>
              <a:gd name="connsiteY5" fmla="*/ 397213 h 883596"/>
              <a:gd name="connsiteX6" fmla="*/ 937099 w 1225685"/>
              <a:gd name="connsiteY6" fmla="*/ 838200 h 883596"/>
              <a:gd name="connsiteX7" fmla="*/ 1225685 w 1225685"/>
              <a:gd name="connsiteY7" fmla="*/ 864140 h 883596"/>
              <a:gd name="connsiteX0" fmla="*/ 0 w 1225685"/>
              <a:gd name="connsiteY0" fmla="*/ 883596 h 883596"/>
              <a:gd name="connsiteX1" fmla="*/ 251299 w 1225685"/>
              <a:gd name="connsiteY1" fmla="*/ 838200 h 883596"/>
              <a:gd name="connsiteX2" fmla="*/ 175099 w 1225685"/>
              <a:gd name="connsiteY2" fmla="*/ 304800 h 883596"/>
              <a:gd name="connsiteX3" fmla="*/ 327499 w 1225685"/>
              <a:gd name="connsiteY3" fmla="*/ 0 h 883596"/>
              <a:gd name="connsiteX4" fmla="*/ 860899 w 1225685"/>
              <a:gd name="connsiteY4" fmla="*/ 0 h 883596"/>
              <a:gd name="connsiteX5" fmla="*/ 1013299 w 1225685"/>
              <a:gd name="connsiteY5" fmla="*/ 457200 h 883596"/>
              <a:gd name="connsiteX6" fmla="*/ 937099 w 1225685"/>
              <a:gd name="connsiteY6" fmla="*/ 838200 h 883596"/>
              <a:gd name="connsiteX7" fmla="*/ 1225685 w 1225685"/>
              <a:gd name="connsiteY7" fmla="*/ 864140 h 883596"/>
              <a:gd name="connsiteX0" fmla="*/ 0 w 1318099"/>
              <a:gd name="connsiteY0" fmla="*/ 883596 h 914400"/>
              <a:gd name="connsiteX1" fmla="*/ 251299 w 1318099"/>
              <a:gd name="connsiteY1" fmla="*/ 838200 h 914400"/>
              <a:gd name="connsiteX2" fmla="*/ 175099 w 1318099"/>
              <a:gd name="connsiteY2" fmla="*/ 304800 h 914400"/>
              <a:gd name="connsiteX3" fmla="*/ 327499 w 1318099"/>
              <a:gd name="connsiteY3" fmla="*/ 0 h 914400"/>
              <a:gd name="connsiteX4" fmla="*/ 860899 w 1318099"/>
              <a:gd name="connsiteY4" fmla="*/ 0 h 914400"/>
              <a:gd name="connsiteX5" fmla="*/ 1013299 w 1318099"/>
              <a:gd name="connsiteY5" fmla="*/ 457200 h 914400"/>
              <a:gd name="connsiteX6" fmla="*/ 937099 w 1318099"/>
              <a:gd name="connsiteY6" fmla="*/ 838200 h 914400"/>
              <a:gd name="connsiteX7" fmla="*/ 1318099 w 1318099"/>
              <a:gd name="connsiteY7" fmla="*/ 914400 h 914400"/>
              <a:gd name="connsiteX0" fmla="*/ 0 w 1447800"/>
              <a:gd name="connsiteY0" fmla="*/ 914400 h 914400"/>
              <a:gd name="connsiteX1" fmla="*/ 381000 w 1447800"/>
              <a:gd name="connsiteY1" fmla="*/ 838200 h 914400"/>
              <a:gd name="connsiteX2" fmla="*/ 304800 w 1447800"/>
              <a:gd name="connsiteY2" fmla="*/ 304800 h 914400"/>
              <a:gd name="connsiteX3" fmla="*/ 457200 w 1447800"/>
              <a:gd name="connsiteY3" fmla="*/ 0 h 914400"/>
              <a:gd name="connsiteX4" fmla="*/ 990600 w 1447800"/>
              <a:gd name="connsiteY4" fmla="*/ 0 h 914400"/>
              <a:gd name="connsiteX5" fmla="*/ 1143000 w 1447800"/>
              <a:gd name="connsiteY5" fmla="*/ 457200 h 914400"/>
              <a:gd name="connsiteX6" fmla="*/ 1066800 w 1447800"/>
              <a:gd name="connsiteY6" fmla="*/ 838200 h 914400"/>
              <a:gd name="connsiteX7" fmla="*/ 1447800 w 1447800"/>
              <a:gd name="connsiteY7" fmla="*/ 914400 h 914400"/>
              <a:gd name="connsiteX0" fmla="*/ 0 w 1447800"/>
              <a:gd name="connsiteY0" fmla="*/ 990600 h 990600"/>
              <a:gd name="connsiteX1" fmla="*/ 381000 w 1447800"/>
              <a:gd name="connsiteY1" fmla="*/ 914400 h 990600"/>
              <a:gd name="connsiteX2" fmla="*/ 304800 w 1447800"/>
              <a:gd name="connsiteY2" fmla="*/ 381000 h 990600"/>
              <a:gd name="connsiteX3" fmla="*/ 457200 w 1447800"/>
              <a:gd name="connsiteY3" fmla="*/ 0 h 990600"/>
              <a:gd name="connsiteX4" fmla="*/ 990600 w 1447800"/>
              <a:gd name="connsiteY4" fmla="*/ 76200 h 990600"/>
              <a:gd name="connsiteX5" fmla="*/ 1143000 w 1447800"/>
              <a:gd name="connsiteY5" fmla="*/ 533400 h 990600"/>
              <a:gd name="connsiteX6" fmla="*/ 1066800 w 1447800"/>
              <a:gd name="connsiteY6" fmla="*/ 914400 h 990600"/>
              <a:gd name="connsiteX7" fmla="*/ 1447800 w 1447800"/>
              <a:gd name="connsiteY7" fmla="*/ 990600 h 990600"/>
              <a:gd name="connsiteX0" fmla="*/ 0 w 1447800"/>
              <a:gd name="connsiteY0" fmla="*/ 990600 h 990600"/>
              <a:gd name="connsiteX1" fmla="*/ 381000 w 1447800"/>
              <a:gd name="connsiteY1" fmla="*/ 914400 h 990600"/>
              <a:gd name="connsiteX2" fmla="*/ 304800 w 1447800"/>
              <a:gd name="connsiteY2" fmla="*/ 381000 h 990600"/>
              <a:gd name="connsiteX3" fmla="*/ 457200 w 1447800"/>
              <a:gd name="connsiteY3" fmla="*/ 0 h 990600"/>
              <a:gd name="connsiteX4" fmla="*/ 990600 w 1447800"/>
              <a:gd name="connsiteY4" fmla="*/ 0 h 990600"/>
              <a:gd name="connsiteX5" fmla="*/ 1143000 w 1447800"/>
              <a:gd name="connsiteY5" fmla="*/ 533400 h 990600"/>
              <a:gd name="connsiteX6" fmla="*/ 1066800 w 1447800"/>
              <a:gd name="connsiteY6" fmla="*/ 914400 h 990600"/>
              <a:gd name="connsiteX7" fmla="*/ 1447800 w 1447800"/>
              <a:gd name="connsiteY7" fmla="*/ 990600 h 990600"/>
              <a:gd name="connsiteX0" fmla="*/ 0 w 1447800"/>
              <a:gd name="connsiteY0" fmla="*/ 990600 h 990600"/>
              <a:gd name="connsiteX1" fmla="*/ 381000 w 1447800"/>
              <a:gd name="connsiteY1" fmla="*/ 914400 h 990600"/>
              <a:gd name="connsiteX2" fmla="*/ 304800 w 1447800"/>
              <a:gd name="connsiteY2" fmla="*/ 381000 h 990600"/>
              <a:gd name="connsiteX3" fmla="*/ 457200 w 1447800"/>
              <a:gd name="connsiteY3" fmla="*/ 0 h 990600"/>
              <a:gd name="connsiteX4" fmla="*/ 990600 w 1447800"/>
              <a:gd name="connsiteY4" fmla="*/ 0 h 990600"/>
              <a:gd name="connsiteX5" fmla="*/ 1143000 w 1447800"/>
              <a:gd name="connsiteY5" fmla="*/ 381000 h 990600"/>
              <a:gd name="connsiteX6" fmla="*/ 1066800 w 1447800"/>
              <a:gd name="connsiteY6" fmla="*/ 914400 h 990600"/>
              <a:gd name="connsiteX7" fmla="*/ 1447800 w 1447800"/>
              <a:gd name="connsiteY7" fmla="*/ 990600 h 990600"/>
              <a:gd name="connsiteX0" fmla="*/ 0 w 1447800"/>
              <a:gd name="connsiteY0" fmla="*/ 990600 h 990600"/>
              <a:gd name="connsiteX1" fmla="*/ 381000 w 1447800"/>
              <a:gd name="connsiteY1" fmla="*/ 914400 h 990600"/>
              <a:gd name="connsiteX2" fmla="*/ 304800 w 1447800"/>
              <a:gd name="connsiteY2" fmla="*/ 381000 h 990600"/>
              <a:gd name="connsiteX3" fmla="*/ 457200 w 1447800"/>
              <a:gd name="connsiteY3" fmla="*/ 0 h 990600"/>
              <a:gd name="connsiteX4" fmla="*/ 990600 w 1447800"/>
              <a:gd name="connsiteY4" fmla="*/ 0 h 990600"/>
              <a:gd name="connsiteX5" fmla="*/ 1143000 w 1447800"/>
              <a:gd name="connsiteY5" fmla="*/ 457200 h 990600"/>
              <a:gd name="connsiteX6" fmla="*/ 1066800 w 1447800"/>
              <a:gd name="connsiteY6" fmla="*/ 914400 h 990600"/>
              <a:gd name="connsiteX7" fmla="*/ 1447800 w 1447800"/>
              <a:gd name="connsiteY7" fmla="*/ 990600 h 990600"/>
              <a:gd name="connsiteX0" fmla="*/ 0 w 1447800"/>
              <a:gd name="connsiteY0" fmla="*/ 990600 h 990600"/>
              <a:gd name="connsiteX1" fmla="*/ 381000 w 1447800"/>
              <a:gd name="connsiteY1" fmla="*/ 914400 h 990600"/>
              <a:gd name="connsiteX2" fmla="*/ 304800 w 1447800"/>
              <a:gd name="connsiteY2" fmla="*/ 381000 h 990600"/>
              <a:gd name="connsiteX3" fmla="*/ 457200 w 1447800"/>
              <a:gd name="connsiteY3" fmla="*/ 0 h 990600"/>
              <a:gd name="connsiteX4" fmla="*/ 990600 w 1447800"/>
              <a:gd name="connsiteY4" fmla="*/ 0 h 990600"/>
              <a:gd name="connsiteX5" fmla="*/ 1143000 w 1447800"/>
              <a:gd name="connsiteY5" fmla="*/ 457200 h 990600"/>
              <a:gd name="connsiteX6" fmla="*/ 1066800 w 1447800"/>
              <a:gd name="connsiteY6" fmla="*/ 914400 h 990600"/>
              <a:gd name="connsiteX7" fmla="*/ 1447800 w 1447800"/>
              <a:gd name="connsiteY7" fmla="*/ 990600 h 990600"/>
              <a:gd name="connsiteX0" fmla="*/ 0 w 1447800"/>
              <a:gd name="connsiteY0" fmla="*/ 990600 h 990600"/>
              <a:gd name="connsiteX1" fmla="*/ 381000 w 1447800"/>
              <a:gd name="connsiteY1" fmla="*/ 914400 h 990600"/>
              <a:gd name="connsiteX2" fmla="*/ 304800 w 1447800"/>
              <a:gd name="connsiteY2" fmla="*/ 381000 h 990600"/>
              <a:gd name="connsiteX3" fmla="*/ 457200 w 1447800"/>
              <a:gd name="connsiteY3" fmla="*/ 0 h 990600"/>
              <a:gd name="connsiteX4" fmla="*/ 990600 w 1447800"/>
              <a:gd name="connsiteY4" fmla="*/ 0 h 990600"/>
              <a:gd name="connsiteX5" fmla="*/ 1143000 w 1447800"/>
              <a:gd name="connsiteY5" fmla="*/ 381000 h 990600"/>
              <a:gd name="connsiteX6" fmla="*/ 1066800 w 1447800"/>
              <a:gd name="connsiteY6" fmla="*/ 914400 h 990600"/>
              <a:gd name="connsiteX7" fmla="*/ 1447800 w 1447800"/>
              <a:gd name="connsiteY7" fmla="*/ 990600 h 990600"/>
              <a:gd name="connsiteX0" fmla="*/ 0 w 1524000"/>
              <a:gd name="connsiteY0" fmla="*/ 990600 h 1066800"/>
              <a:gd name="connsiteX1" fmla="*/ 381000 w 1524000"/>
              <a:gd name="connsiteY1" fmla="*/ 914400 h 1066800"/>
              <a:gd name="connsiteX2" fmla="*/ 304800 w 1524000"/>
              <a:gd name="connsiteY2" fmla="*/ 381000 h 1066800"/>
              <a:gd name="connsiteX3" fmla="*/ 457200 w 1524000"/>
              <a:gd name="connsiteY3" fmla="*/ 0 h 1066800"/>
              <a:gd name="connsiteX4" fmla="*/ 990600 w 1524000"/>
              <a:gd name="connsiteY4" fmla="*/ 0 h 1066800"/>
              <a:gd name="connsiteX5" fmla="*/ 1143000 w 1524000"/>
              <a:gd name="connsiteY5" fmla="*/ 381000 h 1066800"/>
              <a:gd name="connsiteX6" fmla="*/ 1066800 w 1524000"/>
              <a:gd name="connsiteY6" fmla="*/ 914400 h 1066800"/>
              <a:gd name="connsiteX7" fmla="*/ 1524000 w 1524000"/>
              <a:gd name="connsiteY7" fmla="*/ 1066800 h 1066800"/>
              <a:gd name="connsiteX0" fmla="*/ 0 w 1600200"/>
              <a:gd name="connsiteY0" fmla="*/ 990600 h 1066800"/>
              <a:gd name="connsiteX1" fmla="*/ 381000 w 1600200"/>
              <a:gd name="connsiteY1" fmla="*/ 914400 h 1066800"/>
              <a:gd name="connsiteX2" fmla="*/ 304800 w 1600200"/>
              <a:gd name="connsiteY2" fmla="*/ 381000 h 1066800"/>
              <a:gd name="connsiteX3" fmla="*/ 457200 w 1600200"/>
              <a:gd name="connsiteY3" fmla="*/ 0 h 1066800"/>
              <a:gd name="connsiteX4" fmla="*/ 990600 w 1600200"/>
              <a:gd name="connsiteY4" fmla="*/ 0 h 1066800"/>
              <a:gd name="connsiteX5" fmla="*/ 1143000 w 1600200"/>
              <a:gd name="connsiteY5" fmla="*/ 381000 h 1066800"/>
              <a:gd name="connsiteX6" fmla="*/ 1066800 w 1600200"/>
              <a:gd name="connsiteY6" fmla="*/ 914400 h 1066800"/>
              <a:gd name="connsiteX7" fmla="*/ 1600200 w 1600200"/>
              <a:gd name="connsiteY7" fmla="*/ 1066800 h 1066800"/>
              <a:gd name="connsiteX0" fmla="*/ 76200 w 1676400"/>
              <a:gd name="connsiteY0" fmla="*/ 990600 h 1066800"/>
              <a:gd name="connsiteX1" fmla="*/ 0 w 1676400"/>
              <a:gd name="connsiteY1" fmla="*/ 990600 h 1066800"/>
              <a:gd name="connsiteX2" fmla="*/ 457200 w 1676400"/>
              <a:gd name="connsiteY2" fmla="*/ 914400 h 1066800"/>
              <a:gd name="connsiteX3" fmla="*/ 381000 w 1676400"/>
              <a:gd name="connsiteY3" fmla="*/ 381000 h 1066800"/>
              <a:gd name="connsiteX4" fmla="*/ 533400 w 1676400"/>
              <a:gd name="connsiteY4" fmla="*/ 0 h 1066800"/>
              <a:gd name="connsiteX5" fmla="*/ 1066800 w 1676400"/>
              <a:gd name="connsiteY5" fmla="*/ 0 h 1066800"/>
              <a:gd name="connsiteX6" fmla="*/ 1219200 w 1676400"/>
              <a:gd name="connsiteY6" fmla="*/ 381000 h 1066800"/>
              <a:gd name="connsiteX7" fmla="*/ 1143000 w 1676400"/>
              <a:gd name="connsiteY7" fmla="*/ 914400 h 1066800"/>
              <a:gd name="connsiteX8" fmla="*/ 1676400 w 1676400"/>
              <a:gd name="connsiteY8" fmla="*/ 1066800 h 1066800"/>
              <a:gd name="connsiteX0" fmla="*/ 0 w 1600200"/>
              <a:gd name="connsiteY0" fmla="*/ 990600 h 1066800"/>
              <a:gd name="connsiteX1" fmla="*/ 381000 w 1600200"/>
              <a:gd name="connsiteY1" fmla="*/ 914400 h 1066800"/>
              <a:gd name="connsiteX2" fmla="*/ 304800 w 1600200"/>
              <a:gd name="connsiteY2" fmla="*/ 381000 h 1066800"/>
              <a:gd name="connsiteX3" fmla="*/ 457200 w 1600200"/>
              <a:gd name="connsiteY3" fmla="*/ 0 h 1066800"/>
              <a:gd name="connsiteX4" fmla="*/ 990600 w 1600200"/>
              <a:gd name="connsiteY4" fmla="*/ 0 h 1066800"/>
              <a:gd name="connsiteX5" fmla="*/ 1143000 w 1600200"/>
              <a:gd name="connsiteY5" fmla="*/ 381000 h 1066800"/>
              <a:gd name="connsiteX6" fmla="*/ 1066800 w 1600200"/>
              <a:gd name="connsiteY6" fmla="*/ 914400 h 1066800"/>
              <a:gd name="connsiteX7" fmla="*/ 1600200 w 1600200"/>
              <a:gd name="connsiteY7" fmla="*/ 1066800 h 1066800"/>
              <a:gd name="connsiteX0" fmla="*/ 0 w 1752600"/>
              <a:gd name="connsiteY0" fmla="*/ 990600 h 1066800"/>
              <a:gd name="connsiteX1" fmla="*/ 533400 w 1752600"/>
              <a:gd name="connsiteY1" fmla="*/ 914400 h 1066800"/>
              <a:gd name="connsiteX2" fmla="*/ 457200 w 1752600"/>
              <a:gd name="connsiteY2" fmla="*/ 381000 h 1066800"/>
              <a:gd name="connsiteX3" fmla="*/ 609600 w 1752600"/>
              <a:gd name="connsiteY3" fmla="*/ 0 h 1066800"/>
              <a:gd name="connsiteX4" fmla="*/ 1143000 w 1752600"/>
              <a:gd name="connsiteY4" fmla="*/ 0 h 1066800"/>
              <a:gd name="connsiteX5" fmla="*/ 1295400 w 1752600"/>
              <a:gd name="connsiteY5" fmla="*/ 381000 h 1066800"/>
              <a:gd name="connsiteX6" fmla="*/ 1219200 w 1752600"/>
              <a:gd name="connsiteY6" fmla="*/ 914400 h 1066800"/>
              <a:gd name="connsiteX7" fmla="*/ 1752600 w 1752600"/>
              <a:gd name="connsiteY7" fmla="*/ 1066800 h 1066800"/>
              <a:gd name="connsiteX0" fmla="*/ 0 w 1752600"/>
              <a:gd name="connsiteY0" fmla="*/ 1066800 h 1066800"/>
              <a:gd name="connsiteX1" fmla="*/ 533400 w 1752600"/>
              <a:gd name="connsiteY1" fmla="*/ 914400 h 1066800"/>
              <a:gd name="connsiteX2" fmla="*/ 457200 w 1752600"/>
              <a:gd name="connsiteY2" fmla="*/ 381000 h 1066800"/>
              <a:gd name="connsiteX3" fmla="*/ 609600 w 1752600"/>
              <a:gd name="connsiteY3" fmla="*/ 0 h 1066800"/>
              <a:gd name="connsiteX4" fmla="*/ 1143000 w 1752600"/>
              <a:gd name="connsiteY4" fmla="*/ 0 h 1066800"/>
              <a:gd name="connsiteX5" fmla="*/ 1295400 w 1752600"/>
              <a:gd name="connsiteY5" fmla="*/ 381000 h 1066800"/>
              <a:gd name="connsiteX6" fmla="*/ 1219200 w 1752600"/>
              <a:gd name="connsiteY6" fmla="*/ 914400 h 1066800"/>
              <a:gd name="connsiteX7" fmla="*/ 1752600 w 1752600"/>
              <a:gd name="connsiteY7" fmla="*/ 1066800 h 1066800"/>
              <a:gd name="connsiteX0" fmla="*/ 0 w 1752600"/>
              <a:gd name="connsiteY0" fmla="*/ 1066800 h 1066800"/>
              <a:gd name="connsiteX1" fmla="*/ 533400 w 1752600"/>
              <a:gd name="connsiteY1" fmla="*/ 914400 h 1066800"/>
              <a:gd name="connsiteX2" fmla="*/ 457200 w 1752600"/>
              <a:gd name="connsiteY2" fmla="*/ 381000 h 1066800"/>
              <a:gd name="connsiteX3" fmla="*/ 609600 w 1752600"/>
              <a:gd name="connsiteY3" fmla="*/ 0 h 1066800"/>
              <a:gd name="connsiteX4" fmla="*/ 1143000 w 1752600"/>
              <a:gd name="connsiteY4" fmla="*/ 0 h 1066800"/>
              <a:gd name="connsiteX5" fmla="*/ 1295400 w 1752600"/>
              <a:gd name="connsiteY5" fmla="*/ 381000 h 1066800"/>
              <a:gd name="connsiteX6" fmla="*/ 1219200 w 1752600"/>
              <a:gd name="connsiteY6" fmla="*/ 990600 h 1066800"/>
              <a:gd name="connsiteX7" fmla="*/ 1752600 w 1752600"/>
              <a:gd name="connsiteY7" fmla="*/ 1066800 h 1066800"/>
              <a:gd name="connsiteX0" fmla="*/ 0 w 1752600"/>
              <a:gd name="connsiteY0" fmla="*/ 1066800 h 1066800"/>
              <a:gd name="connsiteX1" fmla="*/ 533400 w 1752600"/>
              <a:gd name="connsiteY1" fmla="*/ 914400 h 1066800"/>
              <a:gd name="connsiteX2" fmla="*/ 457200 w 1752600"/>
              <a:gd name="connsiteY2" fmla="*/ 381000 h 1066800"/>
              <a:gd name="connsiteX3" fmla="*/ 609600 w 1752600"/>
              <a:gd name="connsiteY3" fmla="*/ 0 h 1066800"/>
              <a:gd name="connsiteX4" fmla="*/ 1143000 w 1752600"/>
              <a:gd name="connsiteY4" fmla="*/ 0 h 1066800"/>
              <a:gd name="connsiteX5" fmla="*/ 1295400 w 1752600"/>
              <a:gd name="connsiteY5" fmla="*/ 381000 h 1066800"/>
              <a:gd name="connsiteX6" fmla="*/ 1219200 w 1752600"/>
              <a:gd name="connsiteY6" fmla="*/ 914400 h 1066800"/>
              <a:gd name="connsiteX7" fmla="*/ 1752600 w 1752600"/>
              <a:gd name="connsiteY7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2600" h="1066800">
                <a:moveTo>
                  <a:pt x="0" y="1066800"/>
                </a:moveTo>
                <a:lnTo>
                  <a:pt x="533400" y="914400"/>
                </a:lnTo>
                <a:lnTo>
                  <a:pt x="457200" y="381000"/>
                </a:lnTo>
                <a:cubicBezTo>
                  <a:pt x="512323" y="286966"/>
                  <a:pt x="564204" y="32425"/>
                  <a:pt x="609600" y="0"/>
                </a:cubicBezTo>
                <a:lnTo>
                  <a:pt x="1143000" y="0"/>
                </a:lnTo>
                <a:lnTo>
                  <a:pt x="1295400" y="381000"/>
                </a:lnTo>
                <a:lnTo>
                  <a:pt x="1219200" y="914400"/>
                </a:lnTo>
                <a:cubicBezTo>
                  <a:pt x="1255696" y="923524"/>
                  <a:pt x="1713631" y="1050099"/>
                  <a:pt x="1752600" y="10668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Vassilis Athitsos</dc:creator>
  <cp:lastModifiedBy>Vassilis Athitsos</cp:lastModifiedBy>
  <cp:revision>11</cp:revision>
  <dcterms:created xsi:type="dcterms:W3CDTF">2011-10-09T20:39:54Z</dcterms:created>
  <dcterms:modified xsi:type="dcterms:W3CDTF">2011-10-09T22:11:57Z</dcterms:modified>
</cp:coreProperties>
</file>